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27.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5" r:id="rId3"/>
    <p:sldMasterId id="2147483698" r:id="rId4"/>
  </p:sldMasterIdLst>
  <p:notesMasterIdLst>
    <p:notesMasterId r:id="rId30"/>
  </p:notesMasterIdLst>
  <p:sldIdLst>
    <p:sldId id="261" r:id="rId5"/>
    <p:sldId id="307" r:id="rId6"/>
    <p:sldId id="334" r:id="rId7"/>
    <p:sldId id="331" r:id="rId8"/>
    <p:sldId id="281" r:id="rId9"/>
    <p:sldId id="352" r:id="rId10"/>
    <p:sldId id="353" r:id="rId11"/>
    <p:sldId id="354" r:id="rId12"/>
    <p:sldId id="355" r:id="rId13"/>
    <p:sldId id="357" r:id="rId14"/>
    <p:sldId id="358" r:id="rId15"/>
    <p:sldId id="376" r:id="rId16"/>
    <p:sldId id="360" r:id="rId17"/>
    <p:sldId id="361" r:id="rId18"/>
    <p:sldId id="377" r:id="rId19"/>
    <p:sldId id="362" r:id="rId20"/>
    <p:sldId id="374" r:id="rId21"/>
    <p:sldId id="363" r:id="rId22"/>
    <p:sldId id="364" r:id="rId23"/>
    <p:sldId id="370" r:id="rId24"/>
    <p:sldId id="375" r:id="rId25"/>
    <p:sldId id="369" r:id="rId26"/>
    <p:sldId id="365" r:id="rId27"/>
    <p:sldId id="366" r:id="rId28"/>
    <p:sldId id="34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B29C3-9B46-4F25-9E23-61F5AA056E8E}" type="datetimeFigureOut">
              <a:rPr lang="en-US" smtClean="0"/>
              <a:pPr/>
              <a:t>8/22/2018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961E9-3453-47D8-8F01-00691CC1997F}" type="slidenum">
              <a:rPr lang="en-IN" smtClean="0"/>
              <a:pPr/>
              <a:t>‹#›</a:t>
            </a:fld>
            <a:endParaRPr lang="en-IN"/>
          </a:p>
        </p:txBody>
      </p:sp>
    </p:spTree>
    <p:extLst>
      <p:ext uri="{BB962C8B-B14F-4D97-AF65-F5344CB8AC3E}">
        <p14:creationId xmlns:p14="http://schemas.microsoft.com/office/powerpoint/2010/main" val="27723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2707" name="Slide Number Placeholder 3"/>
          <p:cNvSpPr>
            <a:spLocks noGrp="1"/>
          </p:cNvSpPr>
          <p:nvPr>
            <p:ph type="sldNum" sz="quarter" idx="5"/>
          </p:nvPr>
        </p:nvSpPr>
        <p:spPr bwMode="auto">
          <a:noFill/>
          <a:ln>
            <a:miter lim="800000"/>
            <a:headEnd/>
            <a:tailEnd/>
          </a:ln>
        </p:spPr>
        <p:txBody>
          <a:bodyPr/>
          <a:lstStyle/>
          <a:p>
            <a:fld id="{DAC7B351-509E-46C5-AE72-A6E65C0045C0}"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83A2DFD-C1D3-4362-BEE0-A5E5F7348A48}" type="slidenum">
              <a:rPr lang="en-US" altLang="en-US" smtClean="0"/>
              <a:pPr>
                <a:defRPr/>
              </a:pPr>
              <a:t>5</a:t>
            </a:fld>
            <a:endParaRPr lang="en-US" altLang="en-US" dirty="0"/>
          </a:p>
        </p:txBody>
      </p:sp>
    </p:spTree>
    <p:extLst>
      <p:ext uri="{BB962C8B-B14F-4D97-AF65-F5344CB8AC3E}">
        <p14:creationId xmlns:p14="http://schemas.microsoft.com/office/powerpoint/2010/main" val="317309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83A2DFD-C1D3-4362-BEE0-A5E5F7348A48}" type="slidenum">
              <a:rPr lang="en-US" altLang="en-US" smtClean="0"/>
              <a:pPr>
                <a:defRPr/>
              </a:pPr>
              <a:t>23</a:t>
            </a:fld>
            <a:endParaRPr lang="en-US" altLang="en-US" dirty="0"/>
          </a:p>
        </p:txBody>
      </p:sp>
    </p:spTree>
    <p:extLst>
      <p:ext uri="{BB962C8B-B14F-4D97-AF65-F5344CB8AC3E}">
        <p14:creationId xmlns:p14="http://schemas.microsoft.com/office/powerpoint/2010/main" val="386823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83A2DFD-C1D3-4362-BEE0-A5E5F7348A48}" type="slidenum">
              <a:rPr lang="en-US" altLang="en-US" smtClean="0"/>
              <a:pPr>
                <a:defRPr/>
              </a:pPr>
              <a:t>24</a:t>
            </a:fld>
            <a:endParaRPr lang="en-US" altLang="en-US" dirty="0"/>
          </a:p>
        </p:txBody>
      </p:sp>
    </p:spTree>
    <p:extLst>
      <p:ext uri="{BB962C8B-B14F-4D97-AF65-F5344CB8AC3E}">
        <p14:creationId xmlns:p14="http://schemas.microsoft.com/office/powerpoint/2010/main" val="275363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6" name="Text Placeholder 43"/>
          <p:cNvSpPr>
            <a:spLocks noGrp="1"/>
          </p:cNvSpPr>
          <p:nvPr>
            <p:ph type="body" sz="quarter" idx="22"/>
          </p:nvPr>
        </p:nvSpPr>
        <p:spPr>
          <a:xfrm>
            <a:off x="491062" y="1635914"/>
            <a:ext cx="8264978" cy="1419021"/>
          </a:xfrm>
          <a:prstGeom prst="rect">
            <a:avLst/>
          </a:prstGeom>
        </p:spPr>
        <p:txBody>
          <a:bodyPr lIns="86561" tIns="43281" rIns="86561" bIns="43281">
            <a:noAutofit/>
          </a:bodyPr>
          <a:lstStyle>
            <a:lvl1pPr marL="216402" indent="-216402">
              <a:buClr>
                <a:srgbClr val="ED1C24"/>
              </a:buClr>
              <a:buFont typeface="Olnova" pitchFamily="50" charset="0"/>
              <a:buChar char="»"/>
              <a:defRPr lang="en-US" sz="1000" kern="1200" baseline="0" dirty="0" smtClean="0">
                <a:solidFill>
                  <a:srgbClr val="4D4D4F"/>
                </a:solidFill>
                <a:latin typeface="+mj-lt"/>
                <a:ea typeface="+mn-ea"/>
                <a:cs typeface="+mn-cs"/>
              </a:defRPr>
            </a:lvl1pPr>
            <a:lvl2pPr marL="432805" indent="-216402">
              <a:buClr>
                <a:srgbClr val="ED1C24"/>
              </a:buClr>
              <a:buFont typeface="Arial" pitchFamily="34" charset="0"/>
              <a:buChar char="–"/>
              <a:defRPr sz="1000" baseline="0">
                <a:solidFill>
                  <a:srgbClr val="4D4D4F"/>
                </a:solidFill>
              </a:defRPr>
            </a:lvl2pPr>
            <a:lvl3pPr marL="649208" indent="-216402">
              <a:buClr>
                <a:srgbClr val="ED1C24"/>
              </a:buClr>
              <a:buSzPct val="75000"/>
              <a:buFont typeface="Arial" pitchFamily="34" charset="0"/>
              <a:buChar char="□"/>
              <a:defRPr sz="1000" baseline="0">
                <a:solidFill>
                  <a:srgbClr val="4D4D4F"/>
                </a:solidFill>
              </a:defRPr>
            </a:lvl3pPr>
            <a:lvl4pPr marL="865613" indent="-216402">
              <a:buClr>
                <a:srgbClr val="ED1C24"/>
              </a:buClr>
              <a:buSzPct val="75000"/>
              <a:buFont typeface="Courier New" pitchFamily="49" charset="0"/>
              <a:buChar char="o"/>
              <a:defRPr sz="1000">
                <a:solidFill>
                  <a:srgbClr val="4D4D4F"/>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4" name="Text Placeholder 23"/>
          <p:cNvSpPr>
            <a:spLocks noGrp="1"/>
          </p:cNvSpPr>
          <p:nvPr>
            <p:ph type="body" sz="quarter" idx="28"/>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
        <p:nvSpPr>
          <p:cNvPr id="36" name="Text Placeholder 35"/>
          <p:cNvSpPr>
            <a:spLocks noGrp="1"/>
          </p:cNvSpPr>
          <p:nvPr>
            <p:ph type="body" sz="quarter" idx="31"/>
          </p:nvPr>
        </p:nvSpPr>
        <p:spPr>
          <a:xfrm>
            <a:off x="491075" y="1262336"/>
            <a:ext cx="8232239" cy="298850"/>
          </a:xfrm>
          <a:prstGeom prst="rect">
            <a:avLst/>
          </a:prstGeom>
        </p:spPr>
        <p:txBody>
          <a:bodyPr lIns="86561" tIns="43281" rIns="86561" bIns="43281"/>
          <a:lstStyle>
            <a:lvl1pPr marL="0" indent="0">
              <a:buClr>
                <a:schemeClr val="bg1"/>
              </a:buClr>
              <a:tabLst/>
              <a:defRPr lang="en-US" sz="1100" b="1" kern="1200" cap="all" baseline="0" dirty="0" smtClean="0">
                <a:solidFill>
                  <a:srgbClr val="ED1C24"/>
                </a:solidFill>
                <a:latin typeface="Arial" pitchFamily="34" charset="0"/>
                <a:ea typeface="+mn-ea"/>
                <a:cs typeface="Arial" pitchFamily="34" charset="0"/>
              </a:defRPr>
            </a:lvl1pPr>
            <a:lvl2pPr marL="216402" indent="-216402">
              <a:buClr>
                <a:schemeClr val="bg1"/>
              </a:buClr>
              <a:defRPr sz="1300" b="1" cap="all" baseline="0">
                <a:solidFill>
                  <a:srgbClr val="4D4D4F"/>
                </a:solidFill>
              </a:defRPr>
            </a:lvl2pPr>
            <a:lvl3pPr marL="432805" indent="-432805">
              <a:buClr>
                <a:schemeClr val="bg1"/>
              </a:buClr>
              <a:defRPr sz="1300" cap="all" baseline="0"/>
            </a:lvl3pPr>
            <a:lvl4pPr marL="649208" indent="-649208">
              <a:buClr>
                <a:schemeClr val="bg1"/>
              </a:buClr>
              <a:defRPr sz="1300" cap="all" baseline="0">
                <a:solidFill>
                  <a:srgbClr val="4D4D4F"/>
                </a:solidFill>
              </a:defRPr>
            </a:lvl4pPr>
            <a:lvl5pPr>
              <a:defRPr sz="1300" cap="all" baseline="0"/>
            </a:lvl5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parator Final">
    <p:spTree>
      <p:nvGrpSpPr>
        <p:cNvPr id="1" name=""/>
        <p:cNvGrpSpPr/>
        <p:nvPr/>
      </p:nvGrpSpPr>
      <p:grpSpPr>
        <a:xfrm>
          <a:off x="0" y="0"/>
          <a:ext cx="0" cy="0"/>
          <a:chOff x="0" y="0"/>
          <a:chExt cx="0" cy="0"/>
        </a:xfrm>
      </p:grpSpPr>
      <p:sp>
        <p:nvSpPr>
          <p:cNvPr id="13" name="Text Placeholder 7"/>
          <p:cNvSpPr>
            <a:spLocks noGrp="1"/>
          </p:cNvSpPr>
          <p:nvPr>
            <p:ph type="body" sz="quarter" idx="11"/>
          </p:nvPr>
        </p:nvSpPr>
        <p:spPr>
          <a:xfrm>
            <a:off x="467608" y="3113546"/>
            <a:ext cx="8114970" cy="514168"/>
          </a:xfrm>
          <a:prstGeom prst="rect">
            <a:avLst/>
          </a:prstGeom>
        </p:spPr>
        <p:txBody>
          <a:bodyPr lIns="86567" tIns="43283" rIns="86567" bIns="43283">
            <a:noAutofit/>
          </a:bodyPr>
          <a:lstStyle>
            <a:lvl1pPr marL="0" indent="0" algn="l">
              <a:buNone/>
              <a:defRPr lang="en-US" sz="2300" b="0" kern="1200" cap="none" spc="0" dirty="0" smtClean="0">
                <a:ln>
                  <a:noFill/>
                </a:ln>
                <a:solidFill>
                  <a:schemeClr val="tx1"/>
                </a:solidFill>
                <a:effectLst/>
                <a:latin typeface="Arial" pitchFamily="34" charset="0"/>
                <a:ea typeface="+mn-ea"/>
                <a:cs typeface="Arial" pitchFamily="34" charset="0"/>
              </a:defRPr>
            </a:lvl1pPr>
          </a:lstStyle>
          <a:p>
            <a:pPr lvl="0"/>
            <a:r>
              <a:rPr lang="en-US" dirty="0" smtClean="0"/>
              <a:t>Click to edit Master text styles</a:t>
            </a:r>
          </a:p>
        </p:txBody>
      </p:sp>
      <p:sp>
        <p:nvSpPr>
          <p:cNvPr id="16" name="Text Placeholder 7"/>
          <p:cNvSpPr>
            <a:spLocks noGrp="1"/>
          </p:cNvSpPr>
          <p:nvPr>
            <p:ph type="body" sz="quarter" idx="13"/>
          </p:nvPr>
        </p:nvSpPr>
        <p:spPr>
          <a:xfrm>
            <a:off x="459797" y="2698473"/>
            <a:ext cx="3660237" cy="331538"/>
          </a:xfrm>
          <a:prstGeom prst="rect">
            <a:avLst/>
          </a:prstGeom>
        </p:spPr>
        <p:txBody>
          <a:bodyPr lIns="86567" tIns="43283" rIns="86567" bIns="43283">
            <a:noAutofit/>
          </a:bodyPr>
          <a:lstStyle>
            <a:lvl1pPr marL="0" indent="0" algn="l" defTabSz="913943" rtl="0" eaLnBrk="1" latinLnBrk="0" hangingPunct="1">
              <a:buNone/>
              <a:defRPr lang="en-US" sz="1900" kern="1200" baseline="0" dirty="0" smtClean="0">
                <a:solidFill>
                  <a:srgbClr val="4D4D4F"/>
                </a:solidFill>
                <a:latin typeface="Arial" pitchFamily="34" charset="0"/>
                <a:ea typeface="+mn-ea"/>
                <a:cs typeface="Arial" pitchFamily="34" charset="0"/>
              </a:defRPr>
            </a:lvl1pPr>
          </a:lstStyle>
          <a:p>
            <a:pPr lvl="0"/>
            <a:r>
              <a:rPr lang="en-US" dirty="0" smtClean="0"/>
              <a:t>Click to edit Master text styles</a:t>
            </a:r>
          </a:p>
        </p:txBody>
      </p:sp>
      <p:sp>
        <p:nvSpPr>
          <p:cNvPr id="18" name="Text Placeholder 7"/>
          <p:cNvSpPr>
            <a:spLocks noGrp="1"/>
          </p:cNvSpPr>
          <p:nvPr>
            <p:ph type="body" sz="quarter" idx="14"/>
          </p:nvPr>
        </p:nvSpPr>
        <p:spPr>
          <a:xfrm>
            <a:off x="459792" y="3794262"/>
            <a:ext cx="5325448" cy="331538"/>
          </a:xfrm>
          <a:prstGeom prst="rect">
            <a:avLst/>
          </a:prstGeom>
        </p:spPr>
        <p:txBody>
          <a:bodyPr lIns="86567" tIns="43283" rIns="86567" bIns="43283">
            <a:noAutofit/>
          </a:bodyPr>
          <a:lstStyle>
            <a:lvl1pPr marL="0" indent="0" algn="l" defTabSz="913943" rtl="0" eaLnBrk="1" latinLnBrk="0" hangingPunct="1">
              <a:buNone/>
              <a:defRPr lang="en-US" sz="1900" kern="1200" baseline="0" dirty="0" smtClean="0">
                <a:solidFill>
                  <a:srgbClr val="4D4D4F"/>
                </a:solidFill>
                <a:latin typeface="Arial" pitchFamily="34" charset="0"/>
                <a:ea typeface="+mn-ea"/>
                <a:cs typeface="Arial" pitchFamily="34" charset="0"/>
              </a:defRPr>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Final">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20707" y="2009460"/>
            <a:ext cx="8185338" cy="514168"/>
          </a:xfrm>
          <a:prstGeom prst="rect">
            <a:avLst/>
          </a:prstGeom>
        </p:spPr>
        <p:txBody>
          <a:bodyPr lIns="86573" tIns="43285" rIns="86573" bIns="43285">
            <a:noAutofit/>
          </a:bodyPr>
          <a:lstStyle>
            <a:lvl1pPr marL="0" indent="0" algn="r">
              <a:buNone/>
              <a:defRPr sz="3400" baseline="0">
                <a:ln w="19050">
                  <a:solidFill>
                    <a:schemeClr val="bg1"/>
                  </a:solidFill>
                </a:ln>
                <a:solidFill>
                  <a:srgbClr val="4D4D4F"/>
                </a:solidFill>
              </a:defRPr>
            </a:lvl1pPr>
          </a:lstStyle>
          <a:p>
            <a:pPr lvl="0"/>
            <a:r>
              <a:rPr lang="en-US" dirty="0" smtClean="0"/>
              <a:t>Click to add client’s name</a:t>
            </a:r>
          </a:p>
        </p:txBody>
      </p:sp>
      <p:sp>
        <p:nvSpPr>
          <p:cNvPr id="16" name="Text Placeholder 7"/>
          <p:cNvSpPr>
            <a:spLocks noGrp="1"/>
          </p:cNvSpPr>
          <p:nvPr>
            <p:ph type="body" sz="quarter" idx="11" hasCustomPrompt="1"/>
          </p:nvPr>
        </p:nvSpPr>
        <p:spPr>
          <a:xfrm>
            <a:off x="420707" y="3802564"/>
            <a:ext cx="8202435" cy="514168"/>
          </a:xfrm>
          <a:prstGeom prst="rect">
            <a:avLst/>
          </a:prstGeom>
        </p:spPr>
        <p:txBody>
          <a:bodyPr lIns="86573" tIns="43285" rIns="86573" bIns="43285">
            <a:noAutofit/>
          </a:bodyPr>
          <a:lstStyle>
            <a:lvl1pPr marL="0" indent="0" algn="r">
              <a:buNone/>
              <a:defRPr lang="en-US" sz="3100" kern="1200" baseline="0" dirty="0" smtClean="0">
                <a:ln w="12700" cmpd="sng">
                  <a:solidFill>
                    <a:schemeClr val="bg1"/>
                  </a:solidFill>
                  <a:round/>
                </a:ln>
                <a:solidFill>
                  <a:srgbClr val="ED1C24"/>
                </a:solidFill>
                <a:latin typeface="Arial" pitchFamily="34" charset="0"/>
                <a:ea typeface="+mn-ea"/>
                <a:cs typeface="Arial" pitchFamily="34" charset="0"/>
              </a:defRPr>
            </a:lvl1pPr>
          </a:lstStyle>
          <a:p>
            <a:pPr lvl="0"/>
            <a:r>
              <a:rPr lang="en-US" dirty="0" smtClean="0"/>
              <a:t>Click to add project’s name</a:t>
            </a:r>
          </a:p>
        </p:txBody>
      </p:sp>
      <p:sp>
        <p:nvSpPr>
          <p:cNvPr id="19" name="Text Placeholder 7"/>
          <p:cNvSpPr>
            <a:spLocks noGrp="1"/>
          </p:cNvSpPr>
          <p:nvPr>
            <p:ph type="body" sz="quarter" idx="13" hasCustomPrompt="1"/>
          </p:nvPr>
        </p:nvSpPr>
        <p:spPr>
          <a:xfrm>
            <a:off x="420700" y="4358756"/>
            <a:ext cx="8200970" cy="356442"/>
          </a:xfrm>
          <a:prstGeom prst="rect">
            <a:avLst/>
          </a:prstGeom>
        </p:spPr>
        <p:txBody>
          <a:bodyPr lIns="86573" tIns="43285" rIns="86573" bIns="43285">
            <a:noAutofit/>
          </a:bodyPr>
          <a:lstStyle>
            <a:lvl1pPr marL="0" indent="0" algn="r" defTabSz="914000" rtl="0" eaLnBrk="1" latinLnBrk="0" hangingPunct="1">
              <a:buNone/>
              <a:defRPr lang="en-US" sz="1900" kern="1200" baseline="0" dirty="0" smtClean="0">
                <a:solidFill>
                  <a:srgbClr val="4D4D4F"/>
                </a:solidFill>
                <a:latin typeface="Arial" pitchFamily="34" charset="0"/>
                <a:ea typeface="+mn-ea"/>
                <a:cs typeface="Arial" pitchFamily="34" charset="0"/>
              </a:defRPr>
            </a:lvl1pPr>
          </a:lstStyle>
          <a:p>
            <a:pPr lvl="0"/>
            <a:r>
              <a:rPr lang="en-US" dirty="0" smtClean="0"/>
              <a:t>Click to add subtitle to project’s name</a:t>
            </a:r>
          </a:p>
        </p:txBody>
      </p:sp>
      <p:sp>
        <p:nvSpPr>
          <p:cNvPr id="8" name="Text Placeholder 7"/>
          <p:cNvSpPr>
            <a:spLocks noGrp="1"/>
          </p:cNvSpPr>
          <p:nvPr>
            <p:ph type="body" sz="quarter" idx="15" hasCustomPrompt="1"/>
          </p:nvPr>
        </p:nvSpPr>
        <p:spPr>
          <a:xfrm>
            <a:off x="420707" y="4923253"/>
            <a:ext cx="8200971" cy="356442"/>
          </a:xfrm>
          <a:prstGeom prst="rect">
            <a:avLst/>
          </a:prstGeom>
        </p:spPr>
        <p:txBody>
          <a:bodyPr lIns="86573" tIns="43285" rIns="86573" bIns="43285">
            <a:noAutofit/>
          </a:bodyPr>
          <a:lstStyle>
            <a:lvl1pPr marL="0" indent="0" algn="r" defTabSz="914000" rtl="0" eaLnBrk="1" latinLnBrk="0" hangingPunct="1">
              <a:buNone/>
              <a:defRPr lang="en-US" sz="1900" kern="1200" dirty="0" smtClean="0">
                <a:solidFill>
                  <a:srgbClr val="4D4D4F"/>
                </a:solidFill>
                <a:latin typeface="Arial" pitchFamily="34" charset="0"/>
                <a:ea typeface="+mn-ea"/>
                <a:cs typeface="Arial" pitchFamily="34" charset="0"/>
              </a:defRPr>
            </a:lvl1pPr>
          </a:lstStyle>
          <a:p>
            <a:pPr lvl="0"/>
            <a:r>
              <a:rPr lang="en-US" dirty="0" smtClean="0"/>
              <a:t>Click to add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Final">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parator Final">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lIns="86578" tIns="43288" rIns="86578" bIns="432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5562603" y="6324620"/>
            <a:ext cx="762000" cy="365125"/>
          </a:xfrm>
          <a:prstGeom prst="rect">
            <a:avLst/>
          </a:prstGeom>
        </p:spPr>
        <p:txBody>
          <a:bodyPr lIns="86578" tIns="43288" rIns="86578" bIns="43288"/>
          <a:lstStyle/>
          <a:p>
            <a:endParaRPr lang="en-US" dirty="0"/>
          </a:p>
        </p:txBody>
      </p:sp>
      <p:sp>
        <p:nvSpPr>
          <p:cNvPr id="5" name="Footer Placeholder 4"/>
          <p:cNvSpPr>
            <a:spLocks noGrp="1"/>
          </p:cNvSpPr>
          <p:nvPr>
            <p:ph type="ftr" sz="quarter" idx="11"/>
          </p:nvPr>
        </p:nvSpPr>
        <p:spPr>
          <a:xfrm>
            <a:off x="3200400" y="6324620"/>
            <a:ext cx="2286000" cy="365125"/>
          </a:xfrm>
          <a:prstGeom prst="rect">
            <a:avLst/>
          </a:prstGeom>
        </p:spPr>
        <p:txBody>
          <a:bodyPr lIns="86578" tIns="43288" rIns="86578" bIns="43288"/>
          <a:lstStyle/>
          <a:p>
            <a:r>
              <a:rPr lang="en-US" smtClean="0"/>
              <a:t>Private &amp; Confidential</a:t>
            </a:r>
            <a:endParaRPr lang="en-US" dirty="0"/>
          </a:p>
        </p:txBody>
      </p:sp>
      <p:sp>
        <p:nvSpPr>
          <p:cNvPr id="6" name="Slide Number Placeholder 5"/>
          <p:cNvSpPr>
            <a:spLocks noGrp="1"/>
          </p:cNvSpPr>
          <p:nvPr>
            <p:ph type="sldNum" sz="quarter" idx="12"/>
          </p:nvPr>
        </p:nvSpPr>
        <p:spPr>
          <a:xfrm>
            <a:off x="8534403" y="6400820"/>
            <a:ext cx="457200" cy="365125"/>
          </a:xfrm>
          <a:prstGeom prst="rect">
            <a:avLst/>
          </a:prstGeom>
        </p:spPr>
        <p:txBody>
          <a:bodyPr lIns="86578" tIns="43288" rIns="86578" bIns="43288"/>
          <a:lstStyle/>
          <a:p>
            <a:fld id="{36A0CF6A-5F01-4CB8-877D-7F42D311D012}" type="slidenum">
              <a:rPr lang="en-US" smtClean="0"/>
              <a:pPr/>
              <a:t>‹#›</a:t>
            </a:fld>
            <a:endParaRPr lang="en-US" dirty="0"/>
          </a:p>
        </p:txBody>
      </p:sp>
      <p:sp>
        <p:nvSpPr>
          <p:cNvPr id="14" name="Text Placeholder 9"/>
          <p:cNvSpPr>
            <a:spLocks noGrp="1"/>
          </p:cNvSpPr>
          <p:nvPr>
            <p:ph type="body" sz="quarter" idx="15" hasCustomPrompt="1"/>
          </p:nvPr>
        </p:nvSpPr>
        <p:spPr bwMode="gray">
          <a:xfrm>
            <a:off x="1524002" y="822261"/>
            <a:ext cx="7467600" cy="320747"/>
          </a:xfrm>
          <a:prstGeom prst="rect">
            <a:avLst/>
          </a:prstGeom>
          <a:noFill/>
        </p:spPr>
        <p:txBody>
          <a:bodyPr wrap="square" lIns="0" tIns="0" rIns="0" bIns="0" rtlCol="0">
            <a:noAutofit/>
          </a:bodyPr>
          <a:lstStyle>
            <a:lvl1pPr marL="0" indent="0" algn="l" rtl="0" fontAlgn="base">
              <a:lnSpc>
                <a:spcPct val="90000"/>
              </a:lnSpc>
              <a:spcBef>
                <a:spcPct val="0"/>
              </a:spcBef>
              <a:spcAft>
                <a:spcPct val="0"/>
              </a:spcAft>
              <a:buNone/>
              <a:defRPr lang="en-US" sz="1900" b="0" i="0" kern="1200" smtClean="0">
                <a:solidFill>
                  <a:schemeClr val="tx1"/>
                </a:solidFill>
                <a:latin typeface="Arial" pitchFamily="34" charset="0"/>
                <a:ea typeface="+mn-ea"/>
                <a:cs typeface="Arial" pitchFamily="34" charset="0"/>
              </a:defRPr>
            </a:lvl1pPr>
            <a:lvl2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5" name="Text Placeholder 9"/>
          <p:cNvSpPr>
            <a:spLocks noGrp="1"/>
          </p:cNvSpPr>
          <p:nvPr>
            <p:ph type="body" sz="quarter" idx="16" hasCustomPrompt="1"/>
          </p:nvPr>
        </p:nvSpPr>
        <p:spPr bwMode="gray">
          <a:xfrm>
            <a:off x="1518399" y="304807"/>
            <a:ext cx="7473202" cy="396947"/>
          </a:xfrm>
          <a:prstGeom prst="rect">
            <a:avLst/>
          </a:prstGeom>
          <a:noFill/>
        </p:spPr>
        <p:txBody>
          <a:bodyPr wrap="square" lIns="0" tIns="0" rIns="0" bIns="0" rtlCol="0">
            <a:noAutofit/>
          </a:bodyPr>
          <a:lstStyle>
            <a:lvl1pPr marL="0" indent="0" algn="l" rtl="0" fontAlgn="base">
              <a:lnSpc>
                <a:spcPct val="90000"/>
              </a:lnSpc>
              <a:spcBef>
                <a:spcPct val="0"/>
              </a:spcBef>
              <a:spcAft>
                <a:spcPct val="0"/>
              </a:spcAft>
              <a:buNone/>
              <a:defRPr lang="en-US" sz="2700" b="0" i="0" kern="1200" smtClean="0">
                <a:solidFill>
                  <a:schemeClr val="tx1"/>
                </a:solidFill>
                <a:latin typeface="Arial" pitchFamily="34" charset="0"/>
                <a:ea typeface="+mn-ea"/>
                <a:cs typeface="Arial" pitchFamily="34" charset="0"/>
              </a:defRPr>
            </a:lvl1pPr>
            <a:lvl2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Tree>
    <p:extLst>
      <p:ext uri="{BB962C8B-B14F-4D97-AF65-F5344CB8AC3E}">
        <p14:creationId xmlns:p14="http://schemas.microsoft.com/office/powerpoint/2010/main" val="3710536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able 1">
    <p:spTree>
      <p:nvGrpSpPr>
        <p:cNvPr id="1" name=""/>
        <p:cNvGrpSpPr/>
        <p:nvPr/>
      </p:nvGrpSpPr>
      <p:grpSpPr>
        <a:xfrm>
          <a:off x="0" y="0"/>
          <a:ext cx="0" cy="0"/>
          <a:chOff x="0" y="0"/>
          <a:chExt cx="0" cy="0"/>
        </a:xfrm>
      </p:grpSpPr>
      <p:sp>
        <p:nvSpPr>
          <p:cNvPr id="21" name="Text Placeholder 7"/>
          <p:cNvSpPr>
            <a:spLocks noGrp="1"/>
          </p:cNvSpPr>
          <p:nvPr>
            <p:ph type="body" sz="quarter" idx="17"/>
          </p:nvPr>
        </p:nvSpPr>
        <p:spPr>
          <a:xfrm>
            <a:off x="459794" y="1254034"/>
            <a:ext cx="3968361" cy="298332"/>
          </a:xfrm>
          <a:prstGeom prst="rect">
            <a:avLst/>
          </a:prstGeom>
        </p:spPr>
        <p:txBody>
          <a:bodyPr lIns="81995" tIns="40997" rIns="81995" bIns="40997">
            <a:noAutofit/>
          </a:bodyPr>
          <a:lstStyle>
            <a:lvl1pPr marL="0" indent="0" algn="l">
              <a:buNone/>
              <a:defRPr lang="en-US" sz="13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7" name="Content Placeholder 15"/>
          <p:cNvSpPr>
            <a:spLocks noGrp="1"/>
          </p:cNvSpPr>
          <p:nvPr>
            <p:ph sz="quarter" idx="19"/>
          </p:nvPr>
        </p:nvSpPr>
        <p:spPr>
          <a:xfrm>
            <a:off x="459795" y="1710609"/>
            <a:ext cx="8404235" cy="1972414"/>
          </a:xfrm>
          <a:prstGeom prst="rect">
            <a:avLst/>
          </a:prstGeom>
        </p:spPr>
        <p:txBody>
          <a:bodyPr lIns="81995" tIns="40997" rIns="81995" bIns="40997">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7" name="Title 4"/>
          <p:cNvSpPr>
            <a:spLocks noGrp="1"/>
          </p:cNvSpPr>
          <p:nvPr>
            <p:ph type="title"/>
          </p:nvPr>
        </p:nvSpPr>
        <p:spPr>
          <a:xfrm>
            <a:off x="1012644" y="186290"/>
            <a:ext cx="7118716" cy="448729"/>
          </a:xfrm>
          <a:prstGeom prst="rect">
            <a:avLst/>
          </a:prstGeom>
        </p:spPr>
        <p:txBody>
          <a:bodyPr lIns="86583" tIns="86583" rIns="86583" bIns="86583" anchor="ctr"/>
          <a:lstStyle>
            <a:lvl1pPr algn="l">
              <a:defRPr sz="2100">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8534402" y="6400820"/>
            <a:ext cx="457200" cy="365125"/>
          </a:xfrm>
          <a:prstGeom prst="rect">
            <a:avLst/>
          </a:prstGeom>
        </p:spPr>
        <p:txBody>
          <a:bodyPr lIns="86583" tIns="43291" rIns="86583" bIns="43291"/>
          <a:lstStyle/>
          <a:p>
            <a:fld id="{36A0CF6A-5F01-4CB8-877D-7F42D311D012}" type="slidenum">
              <a:rPr lang="en-US" smtClean="0">
                <a:solidFill>
                  <a:srgbClr val="6D6E71"/>
                </a:solidFill>
              </a:rPr>
              <a:pPr/>
              <a:t>‹#›</a:t>
            </a:fld>
            <a:endParaRPr lang="en-US" dirty="0">
              <a:solidFill>
                <a:srgbClr val="6D6E71"/>
              </a:solidFill>
            </a:endParaRPr>
          </a:p>
        </p:txBody>
      </p:sp>
    </p:spTree>
    <p:extLst>
      <p:ext uri="{BB962C8B-B14F-4D97-AF65-F5344CB8AC3E}">
        <p14:creationId xmlns:p14="http://schemas.microsoft.com/office/powerpoint/2010/main" val="409965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s Fin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221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0" name="Text Placeholder 5"/>
          <p:cNvSpPr>
            <a:spLocks noGrp="1"/>
          </p:cNvSpPr>
          <p:nvPr>
            <p:ph type="body" idx="1"/>
          </p:nvPr>
        </p:nvSpPr>
        <p:spPr>
          <a:xfrm>
            <a:off x="265176" y="3135332"/>
            <a:ext cx="8613648" cy="327553"/>
          </a:xfrm>
          <a:prstGeom prst="rect">
            <a:avLst/>
          </a:prstGeom>
          <a:ln>
            <a:noFill/>
          </a:ln>
        </p:spPr>
        <p:txBody>
          <a:bodyPr lIns="91440" tIns="91440" rIns="91440" bIns="91440" anchor="ctr"/>
          <a:lstStyle>
            <a:lvl1pPr>
              <a:buFontTx/>
              <a:buNone/>
              <a:defRPr sz="1600" u="none">
                <a:ln>
                  <a:noFill/>
                </a:ln>
                <a:solidFill>
                  <a:schemeClr val="tx1"/>
                </a:solidFill>
                <a:latin typeface="Arial" pitchFamily="34" charset="0"/>
                <a:cs typeface="Arial" pitchFamily="34" charset="0"/>
              </a:defRPr>
            </a:lvl1pPr>
          </a:lstStyle>
          <a:p>
            <a:endParaRPr lang="en-US" dirty="0"/>
          </a:p>
        </p:txBody>
      </p:sp>
      <p:sp>
        <p:nvSpPr>
          <p:cNvPr id="4" name="Title 1"/>
          <p:cNvSpPr>
            <a:spLocks noGrp="1"/>
          </p:cNvSpPr>
          <p:nvPr>
            <p:ph type="ctrTitle"/>
          </p:nvPr>
        </p:nvSpPr>
        <p:spPr>
          <a:xfrm>
            <a:off x="246744" y="14515"/>
            <a:ext cx="6589486" cy="754742"/>
          </a:xfrm>
          <a:prstGeom prst="rect">
            <a:avLst/>
          </a:prstGeom>
        </p:spPr>
        <p:txBody>
          <a:bodyPr anchor="ctr"/>
          <a:lstStyle>
            <a:lvl1pPr algn="l">
              <a:defRPr sz="2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20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0" name="Text Placeholder 5"/>
          <p:cNvSpPr>
            <a:spLocks noGrp="1"/>
          </p:cNvSpPr>
          <p:nvPr>
            <p:ph type="body" idx="1"/>
          </p:nvPr>
        </p:nvSpPr>
        <p:spPr>
          <a:xfrm>
            <a:off x="265176" y="3135332"/>
            <a:ext cx="8613648" cy="327553"/>
          </a:xfrm>
          <a:prstGeom prst="rect">
            <a:avLst/>
          </a:prstGeom>
          <a:ln>
            <a:noFill/>
          </a:ln>
        </p:spPr>
        <p:txBody>
          <a:bodyPr lIns="91440" tIns="91440" rIns="91440" bIns="91440" anchor="ctr"/>
          <a:lstStyle>
            <a:lvl1pPr>
              <a:buFontTx/>
              <a:buNone/>
              <a:defRPr sz="1600" u="none">
                <a:ln>
                  <a:noFill/>
                </a:ln>
                <a:solidFill>
                  <a:schemeClr val="tx1"/>
                </a:solidFill>
                <a:latin typeface="Arial" pitchFamily="34" charset="0"/>
                <a:cs typeface="Arial" pitchFamily="34" charset="0"/>
              </a:defRPr>
            </a:lvl1pPr>
          </a:lstStyle>
          <a:p>
            <a:endParaRPr lang="en-US" dirty="0"/>
          </a:p>
        </p:txBody>
      </p:sp>
      <p:sp>
        <p:nvSpPr>
          <p:cNvPr id="7" name="Title 4"/>
          <p:cNvSpPr>
            <a:spLocks noGrp="1"/>
          </p:cNvSpPr>
          <p:nvPr>
            <p:ph type="title"/>
          </p:nvPr>
        </p:nvSpPr>
        <p:spPr>
          <a:xfrm>
            <a:off x="1012650" y="186286"/>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22" name="Text Placeholder 7"/>
          <p:cNvSpPr>
            <a:spLocks noGrp="1"/>
          </p:cNvSpPr>
          <p:nvPr>
            <p:ph type="body" sz="quarter" idx="17"/>
          </p:nvPr>
        </p:nvSpPr>
        <p:spPr>
          <a:xfrm>
            <a:off x="459790" y="1254037"/>
            <a:ext cx="4035500"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dirty="0" smtClean="0"/>
              <a:t>Click to edit Master text styles</a:t>
            </a:r>
          </a:p>
        </p:txBody>
      </p:sp>
      <p:sp>
        <p:nvSpPr>
          <p:cNvPr id="16" name="Content Placeholder 15"/>
          <p:cNvSpPr>
            <a:spLocks noGrp="1"/>
          </p:cNvSpPr>
          <p:nvPr>
            <p:ph sz="quarter" idx="18"/>
          </p:nvPr>
        </p:nvSpPr>
        <p:spPr>
          <a:xfrm>
            <a:off x="459788" y="1710609"/>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27" name="Text Placeholder 7"/>
          <p:cNvSpPr>
            <a:spLocks noGrp="1"/>
          </p:cNvSpPr>
          <p:nvPr>
            <p:ph type="body" sz="quarter" idx="19"/>
          </p:nvPr>
        </p:nvSpPr>
        <p:spPr>
          <a:xfrm>
            <a:off x="4853446" y="1254037"/>
            <a:ext cx="4035500"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8" name="Content Placeholder 15"/>
          <p:cNvSpPr>
            <a:spLocks noGrp="1"/>
          </p:cNvSpPr>
          <p:nvPr>
            <p:ph sz="quarter" idx="20"/>
          </p:nvPr>
        </p:nvSpPr>
        <p:spPr>
          <a:xfrm>
            <a:off x="4853447" y="1710609"/>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29" name="Text Placeholder 7"/>
          <p:cNvSpPr>
            <a:spLocks noGrp="1"/>
          </p:cNvSpPr>
          <p:nvPr>
            <p:ph type="body" sz="quarter" idx="21"/>
          </p:nvPr>
        </p:nvSpPr>
        <p:spPr>
          <a:xfrm>
            <a:off x="459790" y="3927084"/>
            <a:ext cx="4035500"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30" name="Content Placeholder 15"/>
          <p:cNvSpPr>
            <a:spLocks noGrp="1"/>
          </p:cNvSpPr>
          <p:nvPr>
            <p:ph sz="quarter" idx="22"/>
          </p:nvPr>
        </p:nvSpPr>
        <p:spPr>
          <a:xfrm>
            <a:off x="459788" y="4383662"/>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31" name="Text Placeholder 7"/>
          <p:cNvSpPr>
            <a:spLocks noGrp="1"/>
          </p:cNvSpPr>
          <p:nvPr>
            <p:ph type="body" sz="quarter" idx="23"/>
          </p:nvPr>
        </p:nvSpPr>
        <p:spPr>
          <a:xfrm>
            <a:off x="4853446" y="3927084"/>
            <a:ext cx="4035500"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32" name="Content Placeholder 15"/>
          <p:cNvSpPr>
            <a:spLocks noGrp="1"/>
          </p:cNvSpPr>
          <p:nvPr>
            <p:ph sz="quarter" idx="24"/>
          </p:nvPr>
        </p:nvSpPr>
        <p:spPr>
          <a:xfrm>
            <a:off x="4853447" y="4383662"/>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21" name="Text Placeholder 7"/>
          <p:cNvSpPr>
            <a:spLocks noGrp="1"/>
          </p:cNvSpPr>
          <p:nvPr>
            <p:ph type="body" sz="quarter" idx="11"/>
          </p:nvPr>
        </p:nvSpPr>
        <p:spPr>
          <a:xfrm>
            <a:off x="467614" y="548414"/>
            <a:ext cx="8390063" cy="514168"/>
          </a:xfrm>
          <a:prstGeom prst="rect">
            <a:avLst/>
          </a:prstGeom>
        </p:spPr>
        <p:txBody>
          <a:bodyPr lIns="86561" tIns="43281" rIns="86561" bIns="43281">
            <a:noAutofit/>
          </a:bodyPr>
          <a:lstStyle>
            <a:lvl1pPr marL="0" indent="0" algn="l">
              <a:buNone/>
              <a:defRPr lang="en-US" sz="2300" kern="1200" dirty="0" smtClean="0">
                <a:ln w="12700">
                  <a:solidFill>
                    <a:schemeClr val="bg1"/>
                  </a:solidFill>
                </a:ln>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18" name="Text Placeholder 23"/>
          <p:cNvSpPr>
            <a:spLocks noGrp="1"/>
          </p:cNvSpPr>
          <p:nvPr>
            <p:ph type="body" sz="quarter" idx="28"/>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 name="Text Placeholder 5"/>
          <p:cNvSpPr>
            <a:spLocks noGrp="1"/>
          </p:cNvSpPr>
          <p:nvPr>
            <p:ph type="body" idx="1"/>
          </p:nvPr>
        </p:nvSpPr>
        <p:spPr>
          <a:xfrm>
            <a:off x="265176" y="3135356"/>
            <a:ext cx="8613648" cy="327553"/>
          </a:xfrm>
          <a:prstGeom prst="rect">
            <a:avLst/>
          </a:prstGeom>
          <a:ln>
            <a:noFill/>
          </a:ln>
        </p:spPr>
        <p:txBody>
          <a:bodyPr lIns="91440" tIns="91440" rIns="91440" bIns="91440" anchor="ctr"/>
          <a:lstStyle>
            <a:lvl1pPr>
              <a:buFontTx/>
              <a:buNone/>
              <a:defRPr sz="1600" u="none">
                <a:ln>
                  <a:noFill/>
                </a:ln>
                <a:solidFill>
                  <a:schemeClr val="tx1"/>
                </a:solidFill>
                <a:latin typeface="Arial" pitchFamily="34" charset="0"/>
                <a:cs typeface="Arial" pitchFamily="34" charset="0"/>
              </a:defRPr>
            </a:lvl1pPr>
          </a:lstStyle>
          <a:p>
            <a:endParaRPr lang="en-US" dirty="0"/>
          </a:p>
        </p:txBody>
      </p:sp>
      <p:sp>
        <p:nvSpPr>
          <p:cNvPr id="4" name="Title 1"/>
          <p:cNvSpPr>
            <a:spLocks noGrp="1"/>
          </p:cNvSpPr>
          <p:nvPr>
            <p:ph type="ctrTitle"/>
          </p:nvPr>
        </p:nvSpPr>
        <p:spPr>
          <a:xfrm>
            <a:off x="246744" y="14515"/>
            <a:ext cx="6589486" cy="754742"/>
          </a:xfrm>
          <a:prstGeom prst="rect">
            <a:avLst/>
          </a:prstGeom>
        </p:spPr>
        <p:txBody>
          <a:bodyPr anchor="ctr"/>
          <a:lstStyle>
            <a:lvl1pPr algn="l">
              <a:defRPr sz="2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209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66"/>
            <a:ext cx="2133600" cy="365125"/>
          </a:xfrm>
          <a:prstGeom prst="rect">
            <a:avLst/>
          </a:prstGeom>
        </p:spPr>
        <p:txBody>
          <a:bodyPr/>
          <a:lstStyle/>
          <a:p>
            <a:fld id="{57889213-5D71-479D-83C4-EFDBEE219158}" type="datetimeFigureOut">
              <a:rPr lang="en-IN" smtClean="0"/>
              <a:t>22-08-2018</a:t>
            </a:fld>
            <a:endParaRPr lang="en-IN"/>
          </a:p>
        </p:txBody>
      </p:sp>
      <p:sp>
        <p:nvSpPr>
          <p:cNvPr id="5" name="Footer Placeholder 4"/>
          <p:cNvSpPr>
            <a:spLocks noGrp="1"/>
          </p:cNvSpPr>
          <p:nvPr>
            <p:ph type="ftr" sz="quarter" idx="11"/>
          </p:nvPr>
        </p:nvSpPr>
        <p:spPr>
          <a:xfrm>
            <a:off x="3124200" y="6356366"/>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66"/>
            <a:ext cx="2133600" cy="365125"/>
          </a:xfrm>
          <a:prstGeom prst="rect">
            <a:avLst/>
          </a:prstGeom>
        </p:spPr>
        <p:txBody>
          <a:bodyPr/>
          <a:lstStyle/>
          <a:p>
            <a:fld id="{A02C8EBB-2020-45A9-B301-E31806D436D4}" type="slidenum">
              <a:rPr lang="en-IN" smtClean="0"/>
              <a:t>‹#›</a:t>
            </a:fld>
            <a:endParaRPr lang="en-IN"/>
          </a:p>
        </p:txBody>
      </p:sp>
    </p:spTree>
    <p:extLst>
      <p:ext uri="{BB962C8B-B14F-4D97-AF65-F5344CB8AC3E}">
        <p14:creationId xmlns:p14="http://schemas.microsoft.com/office/powerpoint/2010/main" val="937575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246744" y="147881"/>
            <a:ext cx="6589486" cy="75474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200" b="0" i="0" u="none" strike="noStrike" cap="none">
                <a:solidFill>
                  <a:schemeClr val="tx1"/>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65871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1"/>
          <p:cNvSpPr>
            <a:spLocks noGrp="1"/>
          </p:cNvSpPr>
          <p:nvPr>
            <p:ph type="ctrTitle"/>
          </p:nvPr>
        </p:nvSpPr>
        <p:spPr>
          <a:xfrm>
            <a:off x="246744" y="14515"/>
            <a:ext cx="6589486" cy="754742"/>
          </a:xfrm>
          <a:prstGeom prst="rect">
            <a:avLst/>
          </a:prstGeom>
        </p:spPr>
        <p:txBody>
          <a:bodyPr anchor="ctr"/>
          <a:lstStyle>
            <a:lvl1pPr algn="l">
              <a:defRPr sz="2200">
                <a:solidFill>
                  <a:schemeClr val="accent1"/>
                </a:solidFill>
              </a:defRPr>
            </a:lvl1pPr>
          </a:lstStyle>
          <a:p>
            <a:r>
              <a:rPr lang="en-US"/>
              <a:t>Click to edit Master title style</a:t>
            </a:r>
            <a:endParaRPr lang="en-US" dirty="0"/>
          </a:p>
        </p:txBody>
      </p:sp>
      <p:sp>
        <p:nvSpPr>
          <p:cNvPr id="4" name="Slide Number Placeholder 3"/>
          <p:cNvSpPr txBox="1">
            <a:spLocks noGrp="1"/>
          </p:cNvSpPr>
          <p:nvPr userDrawn="1">
            <p:custDataLst>
              <p:tags r:id="rId1"/>
            </p:custDataLst>
          </p:nvPr>
        </p:nvSpPr>
        <p:spPr bwMode="auto">
          <a:xfrm>
            <a:off x="7545460" y="6453998"/>
            <a:ext cx="854648" cy="209252"/>
          </a:xfrm>
          <a:prstGeom prst="rect">
            <a:avLst/>
          </a:prstGeom>
          <a:noFill/>
          <a:ln w="9525">
            <a:noFill/>
            <a:miter lim="800000"/>
            <a:headEnd/>
            <a:tailEnd/>
          </a:ln>
        </p:spPr>
        <p:txBody>
          <a:bodyPr lIns="77321" tIns="38660" rIns="77321" bIns="38660"/>
          <a:lstStyle/>
          <a:p>
            <a:pPr algn="r" eaLnBrk="0" hangingPunct="0">
              <a:spcBef>
                <a:spcPct val="50000"/>
              </a:spcBef>
              <a:defRPr/>
            </a:pPr>
            <a:fld id="{CD2CB686-19D4-2248-9CAC-B4755EE91FCF}" type="slidenum">
              <a:rPr lang="zh-CN" altLang="en-US" sz="942">
                <a:solidFill>
                  <a:schemeClr val="bg1"/>
                </a:solidFill>
                <a:latin typeface="Myriad Pro Light" pitchFamily="34" charset="0"/>
                <a:ea typeface="宋体" pitchFamily="2" charset="-122"/>
                <a:cs typeface="+mn-cs"/>
              </a:rPr>
              <a:pPr algn="r" eaLnBrk="0" hangingPunct="0">
                <a:spcBef>
                  <a:spcPct val="50000"/>
                </a:spcBef>
                <a:defRPr/>
              </a:pPr>
              <a:t>‹#›</a:t>
            </a:fld>
            <a:endParaRPr lang="en-US" altLang="zh-CN" sz="942" dirty="0">
              <a:solidFill>
                <a:schemeClr val="bg1"/>
              </a:solidFill>
              <a:latin typeface="Myriad Pro Light" pitchFamily="34" charset="0"/>
              <a:ea typeface="宋体" pitchFamily="2" charset="-122"/>
              <a:cs typeface="+mn-cs"/>
            </a:endParaRPr>
          </a:p>
        </p:txBody>
      </p:sp>
      <p:sp>
        <p:nvSpPr>
          <p:cNvPr id="2" name="Slide Number Placeholder 1"/>
          <p:cNvSpPr>
            <a:spLocks noGrp="1"/>
          </p:cNvSpPr>
          <p:nvPr>
            <p:ph type="sldNum" sz="quarter" idx="10"/>
          </p:nvPr>
        </p:nvSpPr>
        <p:spPr>
          <a:xfrm>
            <a:off x="6553200" y="6356366"/>
            <a:ext cx="2133600" cy="365125"/>
          </a:xfrm>
          <a:prstGeom prst="rect">
            <a:avLst/>
          </a:prstGeom>
        </p:spPr>
        <p:txBody>
          <a:bodyPr/>
          <a:lstStyle/>
          <a:p>
            <a:fld id="{60D8DFD0-DB84-416F-ADFC-540DA01609B5}" type="slidenum">
              <a:rPr lang="en-IN" smtClean="0"/>
              <a:pPr/>
              <a:t>‹#›</a:t>
            </a:fld>
            <a:endParaRPr lang="en-IN"/>
          </a:p>
        </p:txBody>
      </p:sp>
    </p:spTree>
    <p:extLst>
      <p:ext uri="{BB962C8B-B14F-4D97-AF65-F5344CB8AC3E}">
        <p14:creationId xmlns:p14="http://schemas.microsoft.com/office/powerpoint/2010/main" val="48584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4"/>
          <p:cNvSpPr>
            <a:spLocks noGrp="1"/>
          </p:cNvSpPr>
          <p:nvPr>
            <p:ph type="title"/>
          </p:nvPr>
        </p:nvSpPr>
        <p:spPr>
          <a:xfrm>
            <a:off x="265176" y="186275"/>
            <a:ext cx="8613648" cy="448729"/>
          </a:xfrm>
          <a:prstGeom prst="rect">
            <a:avLst/>
          </a:prstGeom>
        </p:spPr>
        <p:txBody>
          <a:bodyPr lIns="121899" tIns="121899" rIns="121899" bIns="121899" anchor="ctr">
            <a:normAutofit/>
          </a:bodyPr>
          <a:lstStyle>
            <a:lvl1pPr algn="l">
              <a:defRPr sz="2200">
                <a:solidFill>
                  <a:schemeClr val="accent1"/>
                </a:solidFill>
                <a:latin typeface="Arial" pitchFamily="34" charset="0"/>
                <a:cs typeface="Arial" pitchFamily="34" charset="0"/>
              </a:defRPr>
            </a:lvl1pPr>
          </a:lstStyle>
          <a:p>
            <a:endParaRPr lang="en-US" dirty="0"/>
          </a:p>
        </p:txBody>
      </p:sp>
      <p:sp>
        <p:nvSpPr>
          <p:cNvPr id="5" name="Text Placeholder 5"/>
          <p:cNvSpPr>
            <a:spLocks noGrp="1"/>
          </p:cNvSpPr>
          <p:nvPr>
            <p:ph type="body" idx="10"/>
          </p:nvPr>
        </p:nvSpPr>
        <p:spPr>
          <a:xfrm>
            <a:off x="265176" y="6443135"/>
            <a:ext cx="3858091" cy="228600"/>
          </a:xfrm>
          <a:prstGeom prst="rect">
            <a:avLst/>
          </a:prstGeom>
        </p:spPr>
        <p:txBody>
          <a:bodyPr lIns="121899" tIns="121899" rIns="121899" bIns="121899" anchor="ctr">
            <a:noAutofit/>
          </a:bodyPr>
          <a:lstStyle>
            <a:lvl1pPr>
              <a:buFontTx/>
              <a:buNone/>
              <a:defRPr sz="1000" u="none">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6438255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2" name="Text Placeholder 5"/>
          <p:cNvSpPr>
            <a:spLocks noGrp="1"/>
          </p:cNvSpPr>
          <p:nvPr>
            <p:ph type="body" idx="1"/>
          </p:nvPr>
        </p:nvSpPr>
        <p:spPr>
          <a:xfrm>
            <a:off x="265176" y="1563861"/>
            <a:ext cx="4106335" cy="2157984"/>
          </a:xfrm>
          <a:prstGeom prst="rect">
            <a:avLst/>
          </a:prstGeom>
          <a:solidFill>
            <a:schemeClr val="bg2"/>
          </a:solidFill>
        </p:spPr>
        <p:txBody>
          <a:bodyPr lIns="91440" tIns="91440" rIns="91440" bIns="91440" anchor="t"/>
          <a:lstStyle>
            <a:lvl1pPr algn="ctr">
              <a:buFontTx/>
              <a:buNone/>
              <a:defRPr sz="10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3" name="Text Placeholder 5"/>
          <p:cNvSpPr>
            <a:spLocks noGrp="1"/>
          </p:cNvSpPr>
          <p:nvPr>
            <p:ph type="body" idx="10"/>
          </p:nvPr>
        </p:nvSpPr>
        <p:spPr>
          <a:xfrm>
            <a:off x="265176" y="1124119"/>
            <a:ext cx="4106335"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4" name="Text Placeholder 5"/>
          <p:cNvSpPr>
            <a:spLocks noGrp="1"/>
          </p:cNvSpPr>
          <p:nvPr>
            <p:ph type="body" idx="11"/>
          </p:nvPr>
        </p:nvSpPr>
        <p:spPr>
          <a:xfrm>
            <a:off x="265176" y="4232377"/>
            <a:ext cx="2743200"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5" name="Text Placeholder 5"/>
          <p:cNvSpPr>
            <a:spLocks noGrp="1"/>
          </p:cNvSpPr>
          <p:nvPr>
            <p:ph type="body" idx="12"/>
          </p:nvPr>
        </p:nvSpPr>
        <p:spPr>
          <a:xfrm>
            <a:off x="6135624" y="4232377"/>
            <a:ext cx="2743200"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5"/>
          <p:cNvSpPr>
            <a:spLocks noGrp="1"/>
          </p:cNvSpPr>
          <p:nvPr>
            <p:ph type="body" idx="13"/>
          </p:nvPr>
        </p:nvSpPr>
        <p:spPr>
          <a:xfrm>
            <a:off x="3200400" y="4232377"/>
            <a:ext cx="2743200" cy="327553"/>
          </a:xfrm>
          <a:prstGeom prst="rect">
            <a:avLst/>
          </a:prstGeom>
          <a:solidFill>
            <a:schemeClr val="accent1"/>
          </a:solidFill>
        </p:spPr>
        <p:txBody>
          <a:bodyPr lIns="91440" tIns="91440" rIns="91440" bIns="91440" anchor="ctr"/>
          <a:lstStyle>
            <a:lvl1pPr algn="ctr">
              <a:buFontTx/>
              <a:buNone/>
              <a:defRPr sz="1100" b="1" u="none">
                <a:solidFill>
                  <a:schemeClr val="bg1"/>
                </a:solidFill>
                <a:latin typeface="Arial" pitchFamily="34" charset="0"/>
                <a:cs typeface="Arial" pitchFamily="34" charset="0"/>
              </a:defRPr>
            </a:lvl1pPr>
          </a:lstStyle>
          <a:p>
            <a:pPr lvl="0"/>
            <a:r>
              <a:rPr lang="en-US" smtClean="0"/>
              <a:t>Click to edit Master text styles</a:t>
            </a:r>
          </a:p>
        </p:txBody>
      </p:sp>
      <p:sp>
        <p:nvSpPr>
          <p:cNvPr id="17" name="Text Placeholder 5"/>
          <p:cNvSpPr>
            <a:spLocks noGrp="1"/>
          </p:cNvSpPr>
          <p:nvPr>
            <p:ph type="body" idx="14"/>
          </p:nvPr>
        </p:nvSpPr>
        <p:spPr>
          <a:xfrm>
            <a:off x="265176" y="3845568"/>
            <a:ext cx="8613648" cy="327553"/>
          </a:xfrm>
          <a:prstGeom prst="rect">
            <a:avLst/>
          </a:prstGeom>
          <a:noFill/>
        </p:spPr>
        <p:txBody>
          <a:bodyPr lIns="91440" tIns="91440" rIns="91440" bIns="91440" anchor="ctr"/>
          <a:lstStyle>
            <a:lvl1pPr algn="ct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18" name="Text Placeholder 5"/>
          <p:cNvSpPr>
            <a:spLocks noGrp="1"/>
          </p:cNvSpPr>
          <p:nvPr>
            <p:ph type="body" idx="15"/>
          </p:nvPr>
        </p:nvSpPr>
        <p:spPr>
          <a:xfrm>
            <a:off x="4690532" y="1124119"/>
            <a:ext cx="4188291" cy="327553"/>
          </a:xfrm>
          <a:prstGeom prst="rect">
            <a:avLst/>
          </a:prstGeom>
          <a:noFill/>
        </p:spPr>
        <p:txBody>
          <a:bodyPr lIns="91440" tIns="91440" rIns="91440" bIns="91440" anchor="ctr"/>
          <a:lstStyle>
            <a:lvl1pPr algn="ctr">
              <a:buFontTx/>
              <a:buNone/>
              <a:defRPr sz="1400" b="1" u="none">
                <a:solidFill>
                  <a:schemeClr val="tx1"/>
                </a:solidFill>
                <a:latin typeface="Arial" pitchFamily="34" charset="0"/>
                <a:cs typeface="Arial" pitchFamily="34" charset="0"/>
              </a:defRPr>
            </a:lvl1pPr>
          </a:lstStyle>
          <a:p>
            <a:pPr lvl="0"/>
            <a:r>
              <a:rPr lang="en-US" smtClean="0"/>
              <a:t>Click to edit Master text styles</a:t>
            </a:r>
          </a:p>
        </p:txBody>
      </p:sp>
      <p:sp>
        <p:nvSpPr>
          <p:cNvPr id="20" name="Picture Placeholder 19"/>
          <p:cNvSpPr>
            <a:spLocks noGrp="1"/>
          </p:cNvSpPr>
          <p:nvPr>
            <p:ph type="pic" sz="quarter" idx="16"/>
          </p:nvPr>
        </p:nvSpPr>
        <p:spPr>
          <a:xfrm>
            <a:off x="4699000" y="1563862"/>
            <a:ext cx="4173538" cy="21595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1" name="Picture Placeholder 19"/>
          <p:cNvSpPr>
            <a:spLocks noGrp="1"/>
          </p:cNvSpPr>
          <p:nvPr>
            <p:ph type="pic" sz="quarter" idx="17"/>
          </p:nvPr>
        </p:nvSpPr>
        <p:spPr>
          <a:xfrm>
            <a:off x="265176" y="4629806"/>
            <a:ext cx="2743200" cy="15499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2" name="Picture Placeholder 19"/>
          <p:cNvSpPr>
            <a:spLocks noGrp="1"/>
          </p:cNvSpPr>
          <p:nvPr>
            <p:ph type="pic" sz="quarter" idx="18"/>
          </p:nvPr>
        </p:nvSpPr>
        <p:spPr>
          <a:xfrm>
            <a:off x="3200400" y="4629806"/>
            <a:ext cx="2743200" cy="15499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3" name="Picture Placeholder 19"/>
          <p:cNvSpPr>
            <a:spLocks noGrp="1"/>
          </p:cNvSpPr>
          <p:nvPr>
            <p:ph type="pic" sz="quarter" idx="19"/>
          </p:nvPr>
        </p:nvSpPr>
        <p:spPr>
          <a:xfrm>
            <a:off x="6135624" y="4629806"/>
            <a:ext cx="2743200" cy="1549929"/>
          </a:xfrm>
          <a:prstGeom prst="rect">
            <a:avLst/>
          </a:prstGeom>
        </p:spPr>
        <p:txBody>
          <a:bodyPr lIns="91440" tIns="91440" rIns="91440" bIns="91440"/>
          <a:lstStyle>
            <a:lvl1pPr>
              <a:buFontTx/>
              <a:buNone/>
              <a:defRPr sz="1100">
                <a:solidFill>
                  <a:schemeClr val="tx1"/>
                </a:solidFill>
                <a:latin typeface="Arial" pitchFamily="34" charset="0"/>
                <a:cs typeface="Arial" pitchFamily="34" charset="0"/>
              </a:defRPr>
            </a:lvl1pPr>
          </a:lstStyle>
          <a:p>
            <a:pPr lvl="0"/>
            <a:r>
              <a:rPr lang="en-US" noProof="0" smtClean="0"/>
              <a:t>Click icon to add picture</a:t>
            </a:r>
            <a:endParaRPr lang="en-US" noProof="0"/>
          </a:p>
        </p:txBody>
      </p:sp>
      <p:sp>
        <p:nvSpPr>
          <p:cNvPr id="24" name="Title 4"/>
          <p:cNvSpPr>
            <a:spLocks noGrp="1"/>
          </p:cNvSpPr>
          <p:nvPr>
            <p:ph type="title"/>
          </p:nvPr>
        </p:nvSpPr>
        <p:spPr>
          <a:xfrm>
            <a:off x="1012642" y="186270"/>
            <a:ext cx="7118717" cy="448729"/>
          </a:xfrm>
          <a:prstGeom prst="rect">
            <a:avLst/>
          </a:prstGeom>
        </p:spPr>
        <p:txBody>
          <a:bodyPr lIns="91440" tIns="91440" rIns="91440" bIns="91440" anchor="ctr"/>
          <a:lstStyle>
            <a:lvl1pPr algn="l">
              <a:defRPr sz="2200">
                <a:solidFill>
                  <a:schemeClr val="accent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19114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9"/>
          <p:cNvSpPr>
            <a:spLocks noChangeArrowheads="1"/>
          </p:cNvSpPr>
          <p:nvPr userDrawn="1">
            <p:custDataLst>
              <p:tags r:id="rId1"/>
            </p:custDataLst>
          </p:nvPr>
        </p:nvSpPr>
        <p:spPr bwMode="gray">
          <a:xfrm>
            <a:off x="187326" y="2992555"/>
            <a:ext cx="5373688" cy="3829050"/>
          </a:xfrm>
          <a:custGeom>
            <a:avLst/>
            <a:gdLst>
              <a:gd name="T0" fmla="*/ 15123871 w 4259840"/>
              <a:gd name="T1" fmla="*/ 62003624 h 2132777"/>
              <a:gd name="T2" fmla="*/ 582740 w 4259840"/>
              <a:gd name="T3" fmla="*/ 62003624 h 2132777"/>
              <a:gd name="T4" fmla="*/ 170682 w 4259840"/>
              <a:gd name="T5" fmla="*/ 60606007 h 2132777"/>
              <a:gd name="T6" fmla="*/ 0 w 4259840"/>
              <a:gd name="T7" fmla="*/ 57231868 h 2132777"/>
              <a:gd name="T8" fmla="*/ 0 w 4259840"/>
              <a:gd name="T9" fmla="*/ 0 h 2132777"/>
              <a:gd name="T10" fmla="*/ 0 60000 65536"/>
              <a:gd name="T11" fmla="*/ 0 60000 65536"/>
              <a:gd name="T12" fmla="*/ 0 60000 65536"/>
              <a:gd name="T13" fmla="*/ 0 60000 65536"/>
              <a:gd name="T14" fmla="*/ 0 60000 65536"/>
              <a:gd name="T15" fmla="*/ 0 w 4259840"/>
              <a:gd name="T16" fmla="*/ 0 h 2132777"/>
              <a:gd name="T17" fmla="*/ 4259840 w 4259840"/>
              <a:gd name="T18" fmla="*/ 2132777 h 2132777"/>
            </a:gdLst>
            <a:ahLst/>
            <a:cxnLst>
              <a:cxn ang="T10">
                <a:pos x="T0" y="T1"/>
              </a:cxn>
              <a:cxn ang="T11">
                <a:pos x="T2" y="T3"/>
              </a:cxn>
              <a:cxn ang="T12">
                <a:pos x="T4" y="T5"/>
              </a:cxn>
              <a:cxn ang="T13">
                <a:pos x="T6" y="T7"/>
              </a:cxn>
              <a:cxn ang="T14">
                <a:pos x="T8" y="T9"/>
              </a:cxn>
            </a:cxnLst>
            <a:rect l="T15" t="T16" r="T17" b="T18"/>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182880" tIns="0" rIns="182880" bIns="18288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800" b="1" kern="0" dirty="0">
                <a:solidFill>
                  <a:srgbClr val="FFFFFF"/>
                </a:solidFill>
                <a:cs typeface="Arial"/>
                <a:sym typeface="Arial"/>
              </a:rPr>
              <a:t>About Prime Focus Limited</a:t>
            </a:r>
            <a:r>
              <a:rPr lang="en-US" altLang="en-US" sz="1600" b="1" kern="0" dirty="0">
                <a:solidFill>
                  <a:srgbClr val="FFFFFF"/>
                </a:solidFill>
                <a:cs typeface="Arial"/>
                <a:sym typeface="Arial"/>
              </a:rPr>
              <a:t/>
            </a:r>
            <a:br>
              <a:rPr lang="en-US" altLang="en-US" sz="1600" b="1" kern="0" dirty="0">
                <a:solidFill>
                  <a:srgbClr val="FFFFFF"/>
                </a:solidFill>
                <a:cs typeface="Arial"/>
                <a:sym typeface="Arial"/>
              </a:rPr>
            </a:br>
            <a:r>
              <a:rPr lang="en-US" altLang="en-US" sz="700" kern="0" dirty="0">
                <a:solidFill>
                  <a:srgbClr val="FFFFFF"/>
                </a:solidFill>
                <a:cs typeface="Arial"/>
                <a:sym typeface="Arial"/>
              </a:rPr>
              <a:t> </a:t>
            </a:r>
          </a:p>
          <a:p>
            <a:pPr>
              <a:defRPr/>
            </a:pPr>
            <a:r>
              <a:rPr lang="en-US" altLang="en-US" sz="900" kern="0" dirty="0">
                <a:solidFill>
                  <a:srgbClr val="FFFFFF"/>
                </a:solidFill>
                <a:cs typeface="Arial"/>
                <a:sym typeface="Arial"/>
              </a:rPr>
              <a:t>Prime Focus Limited (PFL), the world’s largest independent integrated media services powerhouse, employs over 8,000 professionals in 15 cities across 4 continents and 6 time zones. We provide end-to-end creative services (visual effects, stereo 3D conversion and animation), technology products &amp; services (Media ERP Suite and Cloud-enabled media services), production services (equipment rental) and post production services (Digital Intermediate and picture post) to the Media &amp; Entertainment industry.</a:t>
            </a:r>
          </a:p>
          <a:p>
            <a:pPr>
              <a:defRPr/>
            </a:pPr>
            <a:r>
              <a:rPr lang="en-US" altLang="en-US" sz="900" kern="0" dirty="0">
                <a:solidFill>
                  <a:srgbClr val="FFFFFF"/>
                </a:solidFill>
                <a:cs typeface="Arial"/>
                <a:sym typeface="Arial"/>
              </a:rPr>
              <a:t> </a:t>
            </a:r>
          </a:p>
          <a:p>
            <a:r>
              <a:rPr lang="en-US" sz="900" kern="0" dirty="0">
                <a:solidFill>
                  <a:srgbClr val="FFFFFF"/>
                </a:solidFill>
                <a:cs typeface="Arial"/>
                <a:sym typeface="Arial"/>
              </a:rPr>
              <a:t>In 2014 Prime Focus World merged with Academy Award® winning company Double Negative, one of the world’s foremost providers of visual effects (VFX); and Reliance </a:t>
            </a:r>
            <a:r>
              <a:rPr lang="en-US" sz="900" kern="0" dirty="0" err="1">
                <a:solidFill>
                  <a:srgbClr val="FFFFFF"/>
                </a:solidFill>
                <a:cs typeface="Arial"/>
                <a:sym typeface="Arial"/>
              </a:rPr>
              <a:t>MediaWorks</a:t>
            </a:r>
            <a:r>
              <a:rPr lang="en-US" sz="900" kern="0" dirty="0">
                <a:solidFill>
                  <a:srgbClr val="FFFFFF"/>
                </a:solidFill>
                <a:cs typeface="Arial"/>
                <a:sym typeface="Arial"/>
              </a:rPr>
              <a:t> merged their global film and media services business with Prime Focus Limited. Double Negative has won three Academy Awards® for its VFX work in recent years – for Ex Machina (2015), Interstellar (2014) and Inception (2010).</a:t>
            </a:r>
          </a:p>
          <a:p>
            <a:r>
              <a:rPr lang="en-US" sz="900" kern="0" dirty="0">
                <a:solidFill>
                  <a:srgbClr val="FFFFFF"/>
                </a:solidFill>
                <a:cs typeface="Arial"/>
                <a:sym typeface="Arial"/>
              </a:rPr>
              <a:t>  </a:t>
            </a:r>
            <a:endParaRPr lang="en-GB" sz="900" kern="0" dirty="0">
              <a:solidFill>
                <a:srgbClr val="FFFFFF"/>
              </a:solidFill>
              <a:cs typeface="Arial"/>
              <a:sym typeface="Arial"/>
            </a:endParaRPr>
          </a:p>
          <a:p>
            <a:r>
              <a:rPr lang="en-US" sz="900" kern="0" dirty="0">
                <a:solidFill>
                  <a:srgbClr val="FFFFFF"/>
                </a:solidFill>
                <a:cs typeface="Arial"/>
                <a:sym typeface="Arial"/>
              </a:rPr>
              <a:t>Prime Focus is behind groundbreaking technologies such as View-D™ (stereoscopic 2D to 3D conversion), CLEAR™ (Hybrid Cloud technology enabled Media ERP Suite) and Primetime Emmy® award-winning DAX Digital Dailies®. Leveraging our Global Digital Pipeline and pioneering </a:t>
            </a:r>
            <a:r>
              <a:rPr lang="en-US" sz="900" kern="0" dirty="0" err="1">
                <a:solidFill>
                  <a:srgbClr val="FFFFFF"/>
                </a:solidFill>
                <a:cs typeface="Arial"/>
                <a:sym typeface="Arial"/>
              </a:rPr>
              <a:t>WorldSourcing</a:t>
            </a:r>
            <a:r>
              <a:rPr lang="en-US" sz="900" kern="0" dirty="0">
                <a:solidFill>
                  <a:srgbClr val="FFFFFF"/>
                </a:solidFill>
                <a:cs typeface="Arial"/>
                <a:sym typeface="Arial"/>
              </a:rPr>
              <a:t> delivery model, we partner with content creators at every stage of the process, ensuring creative enablement, workflow efficiencies and cost optimization.</a:t>
            </a:r>
          </a:p>
          <a:p>
            <a:r>
              <a:rPr lang="en-US" sz="900" kern="0" dirty="0">
                <a:solidFill>
                  <a:srgbClr val="FFFFFF"/>
                </a:solidFill>
                <a:cs typeface="Arial"/>
                <a:sym typeface="Arial"/>
              </a:rPr>
              <a:t> </a:t>
            </a:r>
            <a:endParaRPr lang="en-GB" sz="900" kern="0" dirty="0">
              <a:solidFill>
                <a:srgbClr val="FFFFFF"/>
              </a:solidFill>
              <a:cs typeface="Arial"/>
              <a:sym typeface="Arial"/>
            </a:endParaRPr>
          </a:p>
          <a:p>
            <a:r>
              <a:rPr lang="en-US" sz="900" kern="0" dirty="0">
                <a:solidFill>
                  <a:srgbClr val="FFFFFF"/>
                </a:solidFill>
                <a:cs typeface="Arial"/>
                <a:sym typeface="Arial"/>
              </a:rPr>
              <a:t>Listed on the BSE and NSE of India and recognized on the Fortune India ‘Next 500’ list, Prime Focus has operations in Abu Dhabi, Bangalore, Cape Town, Chandigarh, Delhi, Goa, Hyderabad, Johannesburg, Kolkata, London, Los Angeles, Mumbai, New York, Toronto and Vancouver.</a:t>
            </a:r>
          </a:p>
          <a:p>
            <a:r>
              <a:rPr lang="en-GB" sz="900" kern="0" dirty="0">
                <a:solidFill>
                  <a:srgbClr val="FFFFFF"/>
                </a:solidFill>
                <a:cs typeface="Arial"/>
                <a:sym typeface="Arial"/>
              </a:rPr>
              <a:t> </a:t>
            </a:r>
            <a:endParaRPr lang="en-US" altLang="en-US" sz="900" kern="0" dirty="0">
              <a:solidFill>
                <a:srgbClr val="FFFFFF"/>
              </a:solidFill>
              <a:cs typeface="Arial"/>
              <a:sym typeface="Arial"/>
            </a:endParaRPr>
          </a:p>
          <a:p>
            <a:pPr>
              <a:defRPr/>
            </a:pPr>
            <a:r>
              <a:rPr lang="en-US" altLang="en-US" sz="900" kern="0" dirty="0">
                <a:solidFill>
                  <a:srgbClr val="FFFFFF"/>
                </a:solidFill>
                <a:cs typeface="Arial"/>
                <a:sym typeface="Arial"/>
              </a:rPr>
              <a:t>For more details</a:t>
            </a:r>
          </a:p>
          <a:p>
            <a:pPr>
              <a:defRPr/>
            </a:pPr>
            <a:r>
              <a:rPr lang="en-US" altLang="en-US" sz="900" kern="0" dirty="0">
                <a:solidFill>
                  <a:srgbClr val="FFFFFF"/>
                </a:solidFill>
                <a:cs typeface="Arial"/>
                <a:sym typeface="Arial"/>
              </a:rPr>
              <a:t>www.primefocus.com </a:t>
            </a:r>
          </a:p>
          <a:p>
            <a:pPr>
              <a:defRPr/>
            </a:pPr>
            <a:r>
              <a:rPr lang="en-US" altLang="en-US" sz="900" kern="0" dirty="0">
                <a:solidFill>
                  <a:srgbClr val="FFFFFF"/>
                </a:solidFill>
                <a:cs typeface="Arial"/>
                <a:sym typeface="Arial"/>
              </a:rPr>
              <a:t>www.primefocusindia.com</a:t>
            </a:r>
          </a:p>
          <a:p>
            <a:pPr>
              <a:defRPr/>
            </a:pPr>
            <a:r>
              <a:rPr lang="en-US" altLang="en-US" sz="900" kern="0" dirty="0">
                <a:solidFill>
                  <a:srgbClr val="FFFFFF"/>
                </a:solidFill>
                <a:cs typeface="Arial"/>
                <a:sym typeface="Arial"/>
              </a:rPr>
              <a:t>www.primefocusworld.com</a:t>
            </a:r>
          </a:p>
          <a:p>
            <a:pPr>
              <a:defRPr/>
            </a:pPr>
            <a:r>
              <a:rPr lang="en-US" altLang="en-US" sz="900" kern="0" dirty="0">
                <a:solidFill>
                  <a:srgbClr val="FFFFFF"/>
                </a:solidFill>
                <a:cs typeface="Arial"/>
                <a:sym typeface="Arial"/>
              </a:rPr>
              <a:t>www.primefocustechnologies.com</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2414" y="3238504"/>
            <a:ext cx="3388127" cy="2543175"/>
          </a:xfrm>
          <a:prstGeom prst="rect">
            <a:avLst/>
          </a:prstGeom>
        </p:spPr>
      </p:pic>
    </p:spTree>
    <p:extLst>
      <p:ext uri="{BB962C8B-B14F-4D97-AF65-F5344CB8AC3E}">
        <p14:creationId xmlns:p14="http://schemas.microsoft.com/office/powerpoint/2010/main" val="1849290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9"/>
          <p:cNvSpPr>
            <a:spLocks noChangeArrowheads="1"/>
          </p:cNvSpPr>
          <p:nvPr userDrawn="1">
            <p:custDataLst>
              <p:tags r:id="rId1"/>
            </p:custDataLst>
          </p:nvPr>
        </p:nvSpPr>
        <p:spPr bwMode="gray">
          <a:xfrm>
            <a:off x="187325" y="3013075"/>
            <a:ext cx="5373688" cy="3829050"/>
          </a:xfrm>
          <a:custGeom>
            <a:avLst/>
            <a:gdLst>
              <a:gd name="T0" fmla="*/ 15123871 w 4259840"/>
              <a:gd name="T1" fmla="*/ 62003624 h 2132777"/>
              <a:gd name="T2" fmla="*/ 582740 w 4259840"/>
              <a:gd name="T3" fmla="*/ 62003624 h 2132777"/>
              <a:gd name="T4" fmla="*/ 170682 w 4259840"/>
              <a:gd name="T5" fmla="*/ 60606007 h 2132777"/>
              <a:gd name="T6" fmla="*/ 0 w 4259840"/>
              <a:gd name="T7" fmla="*/ 57231868 h 2132777"/>
              <a:gd name="T8" fmla="*/ 0 w 4259840"/>
              <a:gd name="T9" fmla="*/ 0 h 2132777"/>
              <a:gd name="T10" fmla="*/ 0 60000 65536"/>
              <a:gd name="T11" fmla="*/ 0 60000 65536"/>
              <a:gd name="T12" fmla="*/ 0 60000 65536"/>
              <a:gd name="T13" fmla="*/ 0 60000 65536"/>
              <a:gd name="T14" fmla="*/ 0 60000 65536"/>
              <a:gd name="T15" fmla="*/ 0 w 4259840"/>
              <a:gd name="T16" fmla="*/ 0 h 2132777"/>
              <a:gd name="T17" fmla="*/ 4259840 w 4259840"/>
              <a:gd name="T18" fmla="*/ 2132777 h 2132777"/>
            </a:gdLst>
            <a:ahLst/>
            <a:cxnLst>
              <a:cxn ang="T10">
                <a:pos x="T0" y="T1"/>
              </a:cxn>
              <a:cxn ang="T11">
                <a:pos x="T2" y="T3"/>
              </a:cxn>
              <a:cxn ang="T12">
                <a:pos x="T4" y="T5"/>
              </a:cxn>
              <a:cxn ang="T13">
                <a:pos x="T6" y="T7"/>
              </a:cxn>
              <a:cxn ang="T14">
                <a:pos x="T8" y="T9"/>
              </a:cxn>
            </a:cxnLst>
            <a:rect l="T15" t="T16" r="T17" b="T18"/>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182880" tIns="0" rIns="182880" bIns="18288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US" altLang="en-US" sz="1600" b="1" dirty="0" smtClean="0">
                <a:solidFill>
                  <a:srgbClr val="FFFFFF"/>
                </a:solidFill>
              </a:rPr>
              <a:t>About Prime Focus Limited</a:t>
            </a:r>
            <a:br>
              <a:rPr lang="en-US" altLang="en-US" sz="1600" b="1" dirty="0" smtClean="0">
                <a:solidFill>
                  <a:srgbClr val="FFFFFF"/>
                </a:solidFill>
              </a:rPr>
            </a:br>
            <a:r>
              <a:rPr lang="en-US" altLang="en-US" sz="700" dirty="0" smtClean="0">
                <a:solidFill>
                  <a:srgbClr val="FFFFFF"/>
                </a:solidFill>
              </a:rPr>
              <a:t> </a:t>
            </a:r>
            <a:endParaRPr lang="en-US" altLang="en-US" sz="800" dirty="0" smtClean="0">
              <a:solidFill>
                <a:srgbClr val="FFFFFF"/>
              </a:solidFill>
            </a:endParaRPr>
          </a:p>
          <a:p>
            <a:pPr fontAlgn="base">
              <a:spcBef>
                <a:spcPct val="0"/>
              </a:spcBef>
              <a:spcAft>
                <a:spcPct val="0"/>
              </a:spcAft>
            </a:pPr>
            <a:r>
              <a:rPr lang="en-US" sz="800" dirty="0" smtClean="0">
                <a:solidFill>
                  <a:srgbClr val="FFFFFF"/>
                </a:solidFill>
              </a:rPr>
              <a:t>Prime Focus Limited (PFL), the world’s largest independent integrated media services powerhouse, employs over 9,000 professionals in 18 cities across 5 continents and 7 Time zones. We provide end-to-end creative services (visual effects, stereo 3D conversion and animation), technology products &amp; services (Media ERP Suite and Cloud-enabled media services), production services (equipment rental) and post-production services (Digital Intermediate and picture post) to the Media and Entertainment industry.</a:t>
            </a:r>
          </a:p>
          <a:p>
            <a:pPr fontAlgn="base">
              <a:spcBef>
                <a:spcPct val="0"/>
              </a:spcBef>
              <a:spcAft>
                <a:spcPct val="0"/>
              </a:spcAft>
            </a:pPr>
            <a:endParaRPr lang="en-US" sz="800" dirty="0" smtClean="0">
              <a:solidFill>
                <a:srgbClr val="FFFFFF"/>
              </a:solidFill>
            </a:endParaRPr>
          </a:p>
          <a:p>
            <a:pPr fontAlgn="base">
              <a:spcBef>
                <a:spcPct val="0"/>
              </a:spcBef>
              <a:spcAft>
                <a:spcPct val="0"/>
              </a:spcAft>
            </a:pPr>
            <a:r>
              <a:rPr lang="en-US" sz="800" dirty="0" smtClean="0">
                <a:solidFill>
                  <a:srgbClr val="FFFFFF"/>
                </a:solidFill>
              </a:rPr>
              <a:t>In 2014 Prime Focus merged with Academy Award® winning company DNEG, one of the world’s foremost providers of visual effects (VFX); and Reliance </a:t>
            </a:r>
            <a:r>
              <a:rPr lang="en-US" sz="800" dirty="0" err="1" smtClean="0">
                <a:solidFill>
                  <a:srgbClr val="FFFFFF"/>
                </a:solidFill>
              </a:rPr>
              <a:t>MediaWorks</a:t>
            </a:r>
            <a:r>
              <a:rPr lang="en-US" sz="800" dirty="0" smtClean="0">
                <a:solidFill>
                  <a:srgbClr val="FFFFFF"/>
                </a:solidFill>
              </a:rPr>
              <a:t> merged their global film and media services business with Prime Focus Limited. DNEG has won four Academy Awards® for its VFX work in recent years – for Blade Runner 2049 (2017) Ex Machina (2015), Interstellar (2014) and Inception (2010).</a:t>
            </a:r>
          </a:p>
          <a:p>
            <a:pPr fontAlgn="base">
              <a:spcBef>
                <a:spcPct val="0"/>
              </a:spcBef>
              <a:spcAft>
                <a:spcPct val="0"/>
              </a:spcAft>
            </a:pPr>
            <a:endParaRPr lang="en-US" sz="800" dirty="0" smtClean="0">
              <a:solidFill>
                <a:srgbClr val="FFFFFF"/>
              </a:solidFill>
            </a:endParaRPr>
          </a:p>
          <a:p>
            <a:pPr fontAlgn="base">
              <a:spcBef>
                <a:spcPct val="0"/>
              </a:spcBef>
              <a:spcAft>
                <a:spcPct val="0"/>
              </a:spcAft>
            </a:pPr>
            <a:r>
              <a:rPr lang="en-US" sz="800" dirty="0" smtClean="0">
                <a:solidFill>
                  <a:srgbClr val="FFFFFF"/>
                </a:solidFill>
              </a:rPr>
              <a:t>Prime Focus is behind groundbreaking technologies such as View-DTM (stereoscopic 2D to 3D conversion), CLEAR™ (Hybrid Cloud technology enabled Media ERP Suite) and Primetime Emmy® award-winning DAX Digital Dailies®. Leveraging our Global Digital Pipeline and pioneering </a:t>
            </a:r>
            <a:r>
              <a:rPr lang="en-US" sz="800" dirty="0" err="1" smtClean="0">
                <a:solidFill>
                  <a:srgbClr val="FFFFFF"/>
                </a:solidFill>
              </a:rPr>
              <a:t>WorldSourcing</a:t>
            </a:r>
            <a:r>
              <a:rPr lang="en-US" sz="800" dirty="0" smtClean="0">
                <a:solidFill>
                  <a:srgbClr val="FFFFFF"/>
                </a:solidFill>
              </a:rPr>
              <a:t> delivery model, we partner with content creators at every stage of the process, ensuring creative enablement, workflow efficiencies and cost optimization.</a:t>
            </a:r>
          </a:p>
          <a:p>
            <a:pPr fontAlgn="base">
              <a:spcBef>
                <a:spcPct val="0"/>
              </a:spcBef>
              <a:spcAft>
                <a:spcPct val="0"/>
              </a:spcAft>
            </a:pPr>
            <a:endParaRPr lang="en-US" sz="800" dirty="0" smtClean="0">
              <a:solidFill>
                <a:srgbClr val="FFFFFF"/>
              </a:solidFill>
            </a:endParaRPr>
          </a:p>
          <a:p>
            <a:pPr fontAlgn="base">
              <a:spcBef>
                <a:spcPct val="0"/>
              </a:spcBef>
              <a:spcAft>
                <a:spcPct val="0"/>
              </a:spcAft>
            </a:pPr>
            <a:r>
              <a:rPr lang="en-US" sz="800" dirty="0" smtClean="0">
                <a:solidFill>
                  <a:srgbClr val="FFFFFF"/>
                </a:solidFill>
              </a:rPr>
              <a:t>Listed on the BSE and NSE of India and recognized on the Fortune India ‘Next 500’ list, Prime Focus has operations in Abu Dhabi, Bangalore, Cape Town, Chandigarh, Delhi, Goa, Hyderabad, Johannesburg, Kolkata, London, Los Angeles, Mumbai, Chennai, Montreal, Sydney, New York, Toronto and Vancouver.</a:t>
            </a:r>
          </a:p>
          <a:p>
            <a:pPr fontAlgn="base">
              <a:spcBef>
                <a:spcPct val="0"/>
              </a:spcBef>
              <a:spcAft>
                <a:spcPct val="0"/>
              </a:spcAft>
              <a:defRPr/>
            </a:pPr>
            <a:endParaRPr lang="en-US" altLang="en-US" sz="800" dirty="0" smtClean="0">
              <a:solidFill>
                <a:srgbClr val="FFFFFF"/>
              </a:solidFill>
            </a:endParaRPr>
          </a:p>
          <a:p>
            <a:pPr fontAlgn="base">
              <a:spcBef>
                <a:spcPct val="0"/>
              </a:spcBef>
              <a:spcAft>
                <a:spcPct val="0"/>
              </a:spcAft>
              <a:defRPr/>
            </a:pPr>
            <a:endParaRPr lang="en-US" altLang="en-US" sz="800" dirty="0" smtClean="0">
              <a:solidFill>
                <a:srgbClr val="FFFFFF"/>
              </a:solidFill>
            </a:endParaRPr>
          </a:p>
          <a:p>
            <a:pPr fontAlgn="base">
              <a:spcBef>
                <a:spcPct val="0"/>
              </a:spcBef>
              <a:spcAft>
                <a:spcPct val="0"/>
              </a:spcAft>
              <a:defRPr/>
            </a:pPr>
            <a:r>
              <a:rPr lang="en-US" altLang="en-US" sz="800" dirty="0" smtClean="0">
                <a:solidFill>
                  <a:srgbClr val="FFFFFF"/>
                </a:solidFill>
              </a:rPr>
              <a:t>For more details</a:t>
            </a:r>
          </a:p>
          <a:p>
            <a:pPr fontAlgn="base">
              <a:spcBef>
                <a:spcPct val="0"/>
              </a:spcBef>
              <a:spcAft>
                <a:spcPct val="0"/>
              </a:spcAft>
              <a:defRPr/>
            </a:pPr>
            <a:r>
              <a:rPr lang="en-US" altLang="en-US" sz="800" dirty="0" smtClean="0">
                <a:solidFill>
                  <a:srgbClr val="FFFFFF"/>
                </a:solidFill>
              </a:rPr>
              <a:t>www.primefocus.com</a:t>
            </a:r>
          </a:p>
          <a:p>
            <a:pPr fontAlgn="base">
              <a:spcBef>
                <a:spcPct val="0"/>
              </a:spcBef>
              <a:spcAft>
                <a:spcPct val="0"/>
              </a:spcAft>
              <a:defRPr/>
            </a:pPr>
            <a:r>
              <a:rPr lang="en-US" altLang="en-US" sz="800" dirty="0" smtClean="0">
                <a:solidFill>
                  <a:srgbClr val="FFFFFF"/>
                </a:solidFill>
              </a:rPr>
              <a:t>www.primefocusindia.com</a:t>
            </a:r>
          </a:p>
          <a:p>
            <a:pPr fontAlgn="base">
              <a:spcBef>
                <a:spcPct val="0"/>
              </a:spcBef>
              <a:spcAft>
                <a:spcPct val="0"/>
              </a:spcAft>
              <a:defRPr/>
            </a:pPr>
            <a:r>
              <a:rPr lang="en-US" altLang="en-US" sz="800" dirty="0" smtClean="0">
                <a:solidFill>
                  <a:srgbClr val="FFFFFF"/>
                </a:solidFill>
              </a:rPr>
              <a:t>www.primefocustechnologies.com</a:t>
            </a:r>
            <a:br>
              <a:rPr lang="en-US" altLang="en-US" sz="800" dirty="0" smtClean="0">
                <a:solidFill>
                  <a:srgbClr val="FFFFFF"/>
                </a:solidFill>
              </a:rPr>
            </a:br>
            <a:r>
              <a:rPr lang="en-US" altLang="en-US" sz="800" dirty="0" smtClean="0">
                <a:solidFill>
                  <a:srgbClr val="FFFFFF"/>
                </a:solidFill>
              </a:rPr>
              <a:t>www.Dneg.com</a:t>
            </a:r>
          </a:p>
        </p:txBody>
      </p:sp>
      <p:grpSp>
        <p:nvGrpSpPr>
          <p:cNvPr id="3" name="Group 54"/>
          <p:cNvGrpSpPr>
            <a:grpSpLocks/>
          </p:cNvGrpSpPr>
          <p:nvPr userDrawn="1">
            <p:custDataLst>
              <p:tags r:id="rId2"/>
            </p:custDataLst>
          </p:nvPr>
        </p:nvGrpSpPr>
        <p:grpSpPr bwMode="auto">
          <a:xfrm>
            <a:off x="5494338" y="3543300"/>
            <a:ext cx="3454400" cy="1978025"/>
            <a:chOff x="-6346827" y="2366962"/>
            <a:chExt cx="5613401" cy="3281362"/>
          </a:xfrm>
        </p:grpSpPr>
        <p:grpSp>
          <p:nvGrpSpPr>
            <p:cNvPr id="4" name="Group 205"/>
            <p:cNvGrpSpPr>
              <a:grpSpLocks/>
            </p:cNvGrpSpPr>
            <p:nvPr/>
          </p:nvGrpSpPr>
          <p:grpSpPr bwMode="auto">
            <a:xfrm>
              <a:off x="-6170628" y="2415925"/>
              <a:ext cx="5135577" cy="3196886"/>
              <a:chOff x="-3887" y="1522"/>
              <a:chExt cx="3235" cy="2014"/>
            </a:xfrm>
          </p:grpSpPr>
          <p:sp>
            <p:nvSpPr>
              <p:cNvPr id="99" name="Freeform 5"/>
              <p:cNvSpPr>
                <a:spLocks noEditPoints="1"/>
              </p:cNvSpPr>
              <p:nvPr/>
            </p:nvSpPr>
            <p:spPr bwMode="auto">
              <a:xfrm>
                <a:off x="-2017" y="3069"/>
                <a:ext cx="137" cy="3"/>
              </a:xfrm>
              <a:custGeom>
                <a:avLst/>
                <a:gdLst>
                  <a:gd name="T0" fmla="*/ 2147483647 w 58"/>
                  <a:gd name="T1" fmla="*/ 2147483647 h 1"/>
                  <a:gd name="T2" fmla="*/ 2147483647 w 58"/>
                  <a:gd name="T3" fmla="*/ 0 h 1"/>
                  <a:gd name="T4" fmla="*/ 0 w 58"/>
                  <a:gd name="T5" fmla="*/ 0 h 1"/>
                  <a:gd name="T6" fmla="*/ 0 w 58"/>
                  <a:gd name="T7" fmla="*/ 2147483647 h 1"/>
                  <a:gd name="T8" fmla="*/ 2147483647 w 58"/>
                  <a:gd name="T9" fmla="*/ 0 h 1"/>
                  <a:gd name="T10" fmla="*/ 2147483647 w 5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
                    <a:moveTo>
                      <a:pt x="58" y="1"/>
                    </a:moveTo>
                    <a:cubicBezTo>
                      <a:pt x="58" y="0"/>
                      <a:pt x="58" y="0"/>
                      <a:pt x="58" y="0"/>
                    </a:cubicBezTo>
                    <a:moveTo>
                      <a:pt x="0" y="0"/>
                    </a:moveTo>
                    <a:cubicBezTo>
                      <a:pt x="0" y="1"/>
                      <a:pt x="0" y="1"/>
                      <a:pt x="0" y="1"/>
                    </a:cubicBezTo>
                    <a:moveTo>
                      <a:pt x="58" y="0"/>
                    </a:moveTo>
                    <a:cubicBezTo>
                      <a:pt x="58" y="0"/>
                      <a:pt x="58" y="0"/>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0" name="Freeform 6"/>
              <p:cNvSpPr>
                <a:spLocks/>
              </p:cNvSpPr>
              <p:nvPr/>
            </p:nvSpPr>
            <p:spPr bwMode="auto">
              <a:xfrm>
                <a:off x="-2718" y="2861"/>
                <a:ext cx="12" cy="2"/>
              </a:xfrm>
              <a:custGeom>
                <a:avLst/>
                <a:gdLst>
                  <a:gd name="T0" fmla="*/ 488200423 w 5"/>
                  <a:gd name="T1" fmla="*/ 0 h 1"/>
                  <a:gd name="T2" fmla="*/ 0 w 5"/>
                  <a:gd name="T3" fmla="*/ 0 h 1"/>
                  <a:gd name="T4" fmla="*/ 0 w 5"/>
                  <a:gd name="T5" fmla="*/ 2097152 h 1"/>
                  <a:gd name="T6" fmla="*/ 488200423 w 5"/>
                  <a:gd name="T7" fmla="*/ 2097152 h 1"/>
                  <a:gd name="T8" fmla="*/ 488200423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0"/>
                    </a:moveTo>
                    <a:cubicBezTo>
                      <a:pt x="0" y="0"/>
                      <a:pt x="0" y="0"/>
                      <a:pt x="0" y="0"/>
                    </a:cubicBezTo>
                    <a:cubicBezTo>
                      <a:pt x="0" y="1"/>
                      <a:pt x="0" y="1"/>
                      <a:pt x="0" y="1"/>
                    </a:cubicBezTo>
                    <a:cubicBezTo>
                      <a:pt x="5" y="1"/>
                      <a:pt x="5" y="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1" name="Freeform 7"/>
              <p:cNvSpPr>
                <a:spLocks/>
              </p:cNvSpPr>
              <p:nvPr/>
            </p:nvSpPr>
            <p:spPr bwMode="auto">
              <a:xfrm>
                <a:off x="-1028" y="2861"/>
                <a:ext cx="1" cy="2"/>
              </a:xfrm>
              <a:custGeom>
                <a:avLst/>
                <a:gdLst>
                  <a:gd name="T0" fmla="*/ 0 w 1"/>
                  <a:gd name="T1" fmla="*/ 0 h 1"/>
                  <a:gd name="T2" fmla="*/ 0 w 1"/>
                  <a:gd name="T3" fmla="*/ 2097152 h 1"/>
                  <a:gd name="T4" fmla="*/ 0 w 1"/>
                  <a:gd name="T5" fmla="*/ 2097152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2" name="Freeform 8"/>
              <p:cNvSpPr>
                <a:spLocks noEditPoints="1"/>
              </p:cNvSpPr>
              <p:nvPr/>
            </p:nvSpPr>
            <p:spPr bwMode="auto">
              <a:xfrm>
                <a:off x="-2197" y="2223"/>
                <a:ext cx="1257" cy="3"/>
              </a:xfrm>
              <a:custGeom>
                <a:avLst/>
                <a:gdLst>
                  <a:gd name="T0" fmla="*/ 0 w 531"/>
                  <a:gd name="T1" fmla="*/ 0 h 1"/>
                  <a:gd name="T2" fmla="*/ 0 w 531"/>
                  <a:gd name="T3" fmla="*/ 0 h 1"/>
                  <a:gd name="T4" fmla="*/ 0 w 531"/>
                  <a:gd name="T5" fmla="*/ 2147483647 h 1"/>
                  <a:gd name="T6" fmla="*/ 0 w 531"/>
                  <a:gd name="T7" fmla="*/ 0 h 1"/>
                  <a:gd name="T8" fmla="*/ 2147483647 w 531"/>
                  <a:gd name="T9" fmla="*/ 0 h 1"/>
                  <a:gd name="T10" fmla="*/ 2147483647 w 531"/>
                  <a:gd name="T11" fmla="*/ 0 h 1"/>
                  <a:gd name="T12" fmla="*/ 2147483647 w 531"/>
                  <a:gd name="T13" fmla="*/ 2147483647 h 1"/>
                  <a:gd name="T14" fmla="*/ 2147483647 w 531"/>
                  <a:gd name="T15" fmla="*/ 2147483647 h 1"/>
                  <a:gd name="T16" fmla="*/ 2147483647 w 531"/>
                  <a:gd name="T17" fmla="*/ 0 h 1"/>
                  <a:gd name="T18" fmla="*/ 2147483647 w 531"/>
                  <a:gd name="T19" fmla="*/ 0 h 1"/>
                  <a:gd name="T20" fmla="*/ 2147483647 w 531"/>
                  <a:gd name="T21" fmla="*/ 0 h 1"/>
                  <a:gd name="T22" fmla="*/ 2147483647 w 531"/>
                  <a:gd name="T23" fmla="*/ 2147483647 h 1"/>
                  <a:gd name="T24" fmla="*/ 2147483647 w 531"/>
                  <a:gd name="T25" fmla="*/ 2147483647 h 1"/>
                  <a:gd name="T26" fmla="*/ 2147483647 w 531"/>
                  <a:gd name="T27" fmla="*/ 0 h 1"/>
                  <a:gd name="T28" fmla="*/ 2147483647 w 531"/>
                  <a:gd name="T29" fmla="*/ 0 h 1"/>
                  <a:gd name="T30" fmla="*/ 2147483647 w 531"/>
                  <a:gd name="T31" fmla="*/ 0 h 1"/>
                  <a:gd name="T32" fmla="*/ 2147483647 w 531"/>
                  <a:gd name="T33" fmla="*/ 2147483647 h 1"/>
                  <a:gd name="T34" fmla="*/ 2147483647 w 531"/>
                  <a:gd name="T35" fmla="*/ 2147483647 h 1"/>
                  <a:gd name="T36" fmla="*/ 2147483647 w 531"/>
                  <a:gd name="T37" fmla="*/ 0 h 1"/>
                  <a:gd name="T38" fmla="*/ 2147483647 w 531"/>
                  <a:gd name="T39" fmla="*/ 0 h 1"/>
                  <a:gd name="T40" fmla="*/ 2147483647 w 531"/>
                  <a:gd name="T41" fmla="*/ 0 h 1"/>
                  <a:gd name="T42" fmla="*/ 2147483647 w 531"/>
                  <a:gd name="T43" fmla="*/ 2147483647 h 1"/>
                  <a:gd name="T44" fmla="*/ 2147483647 w 531"/>
                  <a:gd name="T45" fmla="*/ 2147483647 h 1"/>
                  <a:gd name="T46" fmla="*/ 2147483647 w 531"/>
                  <a:gd name="T47" fmla="*/ 0 h 1"/>
                  <a:gd name="T48" fmla="*/ 2147483647 w 531"/>
                  <a:gd name="T49" fmla="*/ 0 h 1"/>
                  <a:gd name="T50" fmla="*/ 2147483647 w 531"/>
                  <a:gd name="T51" fmla="*/ 0 h 1"/>
                  <a:gd name="T52" fmla="*/ 2147483647 w 531"/>
                  <a:gd name="T53" fmla="*/ 2147483647 h 1"/>
                  <a:gd name="T54" fmla="*/ 2147483647 w 531"/>
                  <a:gd name="T55" fmla="*/ 2147483647 h 1"/>
                  <a:gd name="T56" fmla="*/ 2147483647 w 53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1" h="1">
                    <a:moveTo>
                      <a:pt x="0" y="0"/>
                    </a:moveTo>
                    <a:cubicBezTo>
                      <a:pt x="0" y="0"/>
                      <a:pt x="0" y="0"/>
                      <a:pt x="0" y="0"/>
                    </a:cubicBezTo>
                    <a:cubicBezTo>
                      <a:pt x="0" y="1"/>
                      <a:pt x="0" y="1"/>
                      <a:pt x="0" y="1"/>
                    </a:cubicBezTo>
                    <a:cubicBezTo>
                      <a:pt x="0" y="0"/>
                      <a:pt x="0" y="0"/>
                      <a:pt x="0" y="0"/>
                    </a:cubicBezTo>
                    <a:moveTo>
                      <a:pt x="230" y="0"/>
                    </a:moveTo>
                    <a:cubicBezTo>
                      <a:pt x="228" y="0"/>
                      <a:pt x="228" y="0"/>
                      <a:pt x="228" y="0"/>
                    </a:cubicBezTo>
                    <a:cubicBezTo>
                      <a:pt x="228" y="1"/>
                      <a:pt x="228" y="1"/>
                      <a:pt x="228" y="1"/>
                    </a:cubicBezTo>
                    <a:cubicBezTo>
                      <a:pt x="230" y="1"/>
                      <a:pt x="230" y="1"/>
                      <a:pt x="230" y="1"/>
                    </a:cubicBezTo>
                    <a:cubicBezTo>
                      <a:pt x="230" y="0"/>
                      <a:pt x="230" y="0"/>
                      <a:pt x="230"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6" y="0"/>
                      <a:pt x="436" y="0"/>
                      <a:pt x="436" y="0"/>
                    </a:cubicBezTo>
                    <a:cubicBezTo>
                      <a:pt x="436" y="1"/>
                      <a:pt x="436" y="1"/>
                      <a:pt x="436" y="1"/>
                    </a:cubicBezTo>
                    <a:cubicBezTo>
                      <a:pt x="442" y="1"/>
                      <a:pt x="442" y="1"/>
                      <a:pt x="442" y="1"/>
                    </a:cubicBezTo>
                    <a:cubicBezTo>
                      <a:pt x="442" y="0"/>
                      <a:pt x="442" y="0"/>
                      <a:pt x="442" y="0"/>
                    </a:cubicBezTo>
                    <a:moveTo>
                      <a:pt x="462" y="0"/>
                    </a:moveTo>
                    <a:cubicBezTo>
                      <a:pt x="458" y="0"/>
                      <a:pt x="458" y="0"/>
                      <a:pt x="458" y="0"/>
                    </a:cubicBezTo>
                    <a:cubicBezTo>
                      <a:pt x="458" y="0"/>
                      <a:pt x="458" y="0"/>
                      <a:pt x="459" y="1"/>
                    </a:cubicBezTo>
                    <a:cubicBezTo>
                      <a:pt x="462" y="1"/>
                      <a:pt x="462" y="1"/>
                      <a:pt x="462" y="1"/>
                    </a:cubicBezTo>
                    <a:cubicBezTo>
                      <a:pt x="462" y="0"/>
                      <a:pt x="462" y="0"/>
                      <a:pt x="462" y="0"/>
                    </a:cubicBezTo>
                    <a:moveTo>
                      <a:pt x="530" y="0"/>
                    </a:moveTo>
                    <a:cubicBezTo>
                      <a:pt x="530" y="0"/>
                      <a:pt x="530" y="0"/>
                      <a:pt x="530" y="0"/>
                    </a:cubicBezTo>
                    <a:cubicBezTo>
                      <a:pt x="530" y="1"/>
                      <a:pt x="530" y="1"/>
                      <a:pt x="530" y="1"/>
                    </a:cubicBezTo>
                    <a:cubicBezTo>
                      <a:pt x="531" y="1"/>
                      <a:pt x="531" y="1"/>
                      <a:pt x="531" y="1"/>
                    </a:cubicBezTo>
                    <a:cubicBezTo>
                      <a:pt x="530" y="0"/>
                      <a:pt x="530" y="0"/>
                      <a:pt x="53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3" name="Freeform 9"/>
              <p:cNvSpPr>
                <a:spLocks noEditPoints="1"/>
              </p:cNvSpPr>
              <p:nvPr/>
            </p:nvSpPr>
            <p:spPr bwMode="auto">
              <a:xfrm>
                <a:off x="-3755" y="2223"/>
                <a:ext cx="74" cy="3"/>
              </a:xfrm>
              <a:custGeom>
                <a:avLst/>
                <a:gdLst>
                  <a:gd name="T0" fmla="*/ 0 w 31"/>
                  <a:gd name="T1" fmla="*/ 0 h 1"/>
                  <a:gd name="T2" fmla="*/ 0 w 31"/>
                  <a:gd name="T3" fmla="*/ 0 h 1"/>
                  <a:gd name="T4" fmla="*/ 0 w 31"/>
                  <a:gd name="T5" fmla="*/ 2147483647 h 1"/>
                  <a:gd name="T6" fmla="*/ 0 w 31"/>
                  <a:gd name="T7" fmla="*/ 2147483647 h 1"/>
                  <a:gd name="T8" fmla="*/ 0 w 31"/>
                  <a:gd name="T9" fmla="*/ 0 h 1"/>
                  <a:gd name="T10" fmla="*/ 2147483647 w 31"/>
                  <a:gd name="T11" fmla="*/ 0 h 1"/>
                  <a:gd name="T12" fmla="*/ 2147483647 w 3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
                    <a:moveTo>
                      <a:pt x="0" y="0"/>
                    </a:moveTo>
                    <a:cubicBezTo>
                      <a:pt x="0" y="0"/>
                      <a:pt x="0" y="0"/>
                      <a:pt x="0" y="0"/>
                    </a:cubicBezTo>
                    <a:cubicBezTo>
                      <a:pt x="0" y="0"/>
                      <a:pt x="0" y="0"/>
                      <a:pt x="0" y="1"/>
                    </a:cubicBezTo>
                    <a:cubicBezTo>
                      <a:pt x="0" y="1"/>
                      <a:pt x="0" y="1"/>
                      <a:pt x="0" y="1"/>
                    </a:cubicBezTo>
                    <a:cubicBezTo>
                      <a:pt x="0" y="0"/>
                      <a:pt x="0" y="0"/>
                      <a:pt x="0" y="0"/>
                    </a:cubicBezTo>
                    <a:moveTo>
                      <a:pt x="31" y="0"/>
                    </a:moveTo>
                    <a:cubicBezTo>
                      <a:pt x="31" y="0"/>
                      <a:pt x="31" y="0"/>
                      <a:pt x="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4" name="Freeform 10"/>
              <p:cNvSpPr>
                <a:spLocks noEditPoints="1"/>
              </p:cNvSpPr>
              <p:nvPr/>
            </p:nvSpPr>
            <p:spPr bwMode="auto">
              <a:xfrm>
                <a:off x="-2264" y="1681"/>
                <a:ext cx="1070" cy="2"/>
              </a:xfrm>
              <a:custGeom>
                <a:avLst/>
                <a:gdLst>
                  <a:gd name="T0" fmla="*/ 359093001 w 452"/>
                  <a:gd name="T1" fmla="*/ 0 h 1"/>
                  <a:gd name="T2" fmla="*/ 0 w 452"/>
                  <a:gd name="T3" fmla="*/ 0 h 1"/>
                  <a:gd name="T4" fmla="*/ 0 w 452"/>
                  <a:gd name="T5" fmla="*/ 2097152 h 1"/>
                  <a:gd name="T6" fmla="*/ 359093001 w 452"/>
                  <a:gd name="T7" fmla="*/ 2097152 h 1"/>
                  <a:gd name="T8" fmla="*/ 359093001 w 452"/>
                  <a:gd name="T9" fmla="*/ 0 h 1"/>
                  <a:gd name="T10" fmla="*/ 2147483647 w 452"/>
                  <a:gd name="T11" fmla="*/ 0 h 1"/>
                  <a:gd name="T12" fmla="*/ 2147483647 w 452"/>
                  <a:gd name="T13" fmla="*/ 0 h 1"/>
                  <a:gd name="T14" fmla="*/ 2147483647 w 452"/>
                  <a:gd name="T15" fmla="*/ 2097152 h 1"/>
                  <a:gd name="T16" fmla="*/ 2147483647 w 452"/>
                  <a:gd name="T17" fmla="*/ 2097152 h 1"/>
                  <a:gd name="T18" fmla="*/ 2147483647 w 452"/>
                  <a:gd name="T19" fmla="*/ 0 h 1"/>
                  <a:gd name="T20" fmla="*/ 2147483647 w 452"/>
                  <a:gd name="T21" fmla="*/ 0 h 1"/>
                  <a:gd name="T22" fmla="*/ 2147483647 w 452"/>
                  <a:gd name="T23" fmla="*/ 0 h 1"/>
                  <a:gd name="T24" fmla="*/ 2147483647 w 452"/>
                  <a:gd name="T25" fmla="*/ 2097152 h 1"/>
                  <a:gd name="T26" fmla="*/ 2147483647 w 452"/>
                  <a:gd name="T27" fmla="*/ 2097152 h 1"/>
                  <a:gd name="T28" fmla="*/ 2147483647 w 452"/>
                  <a:gd name="T29" fmla="*/ 0 h 1"/>
                  <a:gd name="T30" fmla="*/ 2147483647 w 452"/>
                  <a:gd name="T31" fmla="*/ 0 h 1"/>
                  <a:gd name="T32" fmla="*/ 2147483647 w 452"/>
                  <a:gd name="T33" fmla="*/ 0 h 1"/>
                  <a:gd name="T34" fmla="*/ 2147483647 w 452"/>
                  <a:gd name="T35" fmla="*/ 2097152 h 1"/>
                  <a:gd name="T36" fmla="*/ 2147483647 w 452"/>
                  <a:gd name="T37" fmla="*/ 2097152 h 1"/>
                  <a:gd name="T38" fmla="*/ 2147483647 w 452"/>
                  <a:gd name="T39" fmla="*/ 0 h 1"/>
                  <a:gd name="T40" fmla="*/ 2147483647 w 452"/>
                  <a:gd name="T41" fmla="*/ 0 h 1"/>
                  <a:gd name="T42" fmla="*/ 2147483647 w 452"/>
                  <a:gd name="T43" fmla="*/ 0 h 1"/>
                  <a:gd name="T44" fmla="*/ 2147483647 w 452"/>
                  <a:gd name="T45" fmla="*/ 2097152 h 1"/>
                  <a:gd name="T46" fmla="*/ 2147483647 w 452"/>
                  <a:gd name="T47" fmla="*/ 2097152 h 1"/>
                  <a:gd name="T48" fmla="*/ 2147483647 w 452"/>
                  <a:gd name="T49" fmla="*/ 0 h 1"/>
                  <a:gd name="T50" fmla="*/ 2147483647 w 452"/>
                  <a:gd name="T51" fmla="*/ 0 h 1"/>
                  <a:gd name="T52" fmla="*/ 2147483647 w 452"/>
                  <a:gd name="T53" fmla="*/ 0 h 1"/>
                  <a:gd name="T54" fmla="*/ 2147483647 w 452"/>
                  <a:gd name="T55" fmla="*/ 2097152 h 1"/>
                  <a:gd name="T56" fmla="*/ 2147483647 w 452"/>
                  <a:gd name="T57" fmla="*/ 2097152 h 1"/>
                  <a:gd name="T58" fmla="*/ 2147483647 w 452"/>
                  <a:gd name="T59" fmla="*/ 0 h 1"/>
                  <a:gd name="T60" fmla="*/ 2147483647 w 452"/>
                  <a:gd name="T61" fmla="*/ 0 h 1"/>
                  <a:gd name="T62" fmla="*/ 2147483647 w 452"/>
                  <a:gd name="T63" fmla="*/ 0 h 1"/>
                  <a:gd name="T64" fmla="*/ 2147483647 w 452"/>
                  <a:gd name="T65" fmla="*/ 2097152 h 1"/>
                  <a:gd name="T66" fmla="*/ 2147483647 w 452"/>
                  <a:gd name="T67" fmla="*/ 2097152 h 1"/>
                  <a:gd name="T68" fmla="*/ 2147483647 w 452"/>
                  <a:gd name="T69" fmla="*/ 0 h 1"/>
                  <a:gd name="T70" fmla="*/ 2147483647 w 452"/>
                  <a:gd name="T71" fmla="*/ 0 h 1"/>
                  <a:gd name="T72" fmla="*/ 2147483647 w 452"/>
                  <a:gd name="T73" fmla="*/ 0 h 1"/>
                  <a:gd name="T74" fmla="*/ 2147483647 w 452"/>
                  <a:gd name="T75" fmla="*/ 2097152 h 1"/>
                  <a:gd name="T76" fmla="*/ 2147483647 w 452"/>
                  <a:gd name="T77" fmla="*/ 2097152 h 1"/>
                  <a:gd name="T78" fmla="*/ 2147483647 w 452"/>
                  <a:gd name="T79" fmla="*/ 0 h 1"/>
                  <a:gd name="T80" fmla="*/ 2147483647 w 452"/>
                  <a:gd name="T81" fmla="*/ 0 h 1"/>
                  <a:gd name="T82" fmla="*/ 2147483647 w 452"/>
                  <a:gd name="T83" fmla="*/ 0 h 1"/>
                  <a:gd name="T84" fmla="*/ 2147483647 w 452"/>
                  <a:gd name="T85" fmla="*/ 2097152 h 1"/>
                  <a:gd name="T86" fmla="*/ 2147483647 w 452"/>
                  <a:gd name="T87" fmla="*/ 2097152 h 1"/>
                  <a:gd name="T88" fmla="*/ 2147483647 w 452"/>
                  <a:gd name="T89" fmla="*/ 0 h 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2" h="1">
                    <a:moveTo>
                      <a:pt x="5" y="0"/>
                    </a:moveTo>
                    <a:cubicBezTo>
                      <a:pt x="0" y="0"/>
                      <a:pt x="0" y="0"/>
                      <a:pt x="0" y="0"/>
                    </a:cubicBezTo>
                    <a:cubicBezTo>
                      <a:pt x="0" y="1"/>
                      <a:pt x="0" y="1"/>
                      <a:pt x="0" y="1"/>
                    </a:cubicBezTo>
                    <a:cubicBezTo>
                      <a:pt x="5" y="1"/>
                      <a:pt x="5" y="1"/>
                      <a:pt x="5" y="1"/>
                    </a:cubicBezTo>
                    <a:cubicBezTo>
                      <a:pt x="5" y="0"/>
                      <a:pt x="5" y="0"/>
                      <a:pt x="5" y="0"/>
                    </a:cubicBezTo>
                    <a:moveTo>
                      <a:pt x="119" y="0"/>
                    </a:moveTo>
                    <a:cubicBezTo>
                      <a:pt x="114" y="0"/>
                      <a:pt x="114" y="0"/>
                      <a:pt x="114" y="0"/>
                    </a:cubicBezTo>
                    <a:cubicBezTo>
                      <a:pt x="114" y="1"/>
                      <a:pt x="114" y="1"/>
                      <a:pt x="114" y="1"/>
                    </a:cubicBezTo>
                    <a:cubicBezTo>
                      <a:pt x="119" y="1"/>
                      <a:pt x="119" y="1"/>
                      <a:pt x="119" y="1"/>
                    </a:cubicBezTo>
                    <a:cubicBezTo>
                      <a:pt x="119" y="0"/>
                      <a:pt x="119" y="0"/>
                      <a:pt x="119" y="0"/>
                    </a:cubicBezTo>
                    <a:moveTo>
                      <a:pt x="167" y="0"/>
                    </a:moveTo>
                    <a:cubicBezTo>
                      <a:pt x="166" y="0"/>
                      <a:pt x="166" y="0"/>
                      <a:pt x="166" y="0"/>
                    </a:cubicBezTo>
                    <a:cubicBezTo>
                      <a:pt x="166" y="1"/>
                      <a:pt x="166" y="1"/>
                      <a:pt x="166" y="1"/>
                    </a:cubicBezTo>
                    <a:cubicBezTo>
                      <a:pt x="167" y="1"/>
                      <a:pt x="167" y="1"/>
                      <a:pt x="167" y="1"/>
                    </a:cubicBezTo>
                    <a:cubicBezTo>
                      <a:pt x="167" y="1"/>
                      <a:pt x="167" y="1"/>
                      <a:pt x="167" y="0"/>
                    </a:cubicBezTo>
                    <a:moveTo>
                      <a:pt x="223" y="0"/>
                    </a:moveTo>
                    <a:cubicBezTo>
                      <a:pt x="218" y="0"/>
                      <a:pt x="218" y="0"/>
                      <a:pt x="218" y="0"/>
                    </a:cubicBezTo>
                    <a:cubicBezTo>
                      <a:pt x="218" y="1"/>
                      <a:pt x="218" y="1"/>
                      <a:pt x="218" y="1"/>
                    </a:cubicBezTo>
                    <a:cubicBezTo>
                      <a:pt x="223" y="1"/>
                      <a:pt x="223" y="1"/>
                      <a:pt x="223" y="1"/>
                    </a:cubicBezTo>
                    <a:cubicBezTo>
                      <a:pt x="223" y="0"/>
                      <a:pt x="223" y="0"/>
                      <a:pt x="223" y="0"/>
                    </a:cubicBezTo>
                    <a:moveTo>
                      <a:pt x="327" y="0"/>
                    </a:moveTo>
                    <a:cubicBezTo>
                      <a:pt x="326" y="0"/>
                      <a:pt x="326" y="0"/>
                      <a:pt x="326" y="0"/>
                    </a:cubicBezTo>
                    <a:cubicBezTo>
                      <a:pt x="327" y="1"/>
                      <a:pt x="327" y="1"/>
                      <a:pt x="327" y="1"/>
                    </a:cubicBezTo>
                    <a:cubicBezTo>
                      <a:pt x="327" y="1"/>
                      <a:pt x="327" y="1"/>
                      <a:pt x="327" y="1"/>
                    </a:cubicBezTo>
                    <a:cubicBezTo>
                      <a:pt x="327" y="0"/>
                      <a:pt x="327" y="0"/>
                      <a:pt x="327"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7" y="0"/>
                      <a:pt x="437" y="0"/>
                      <a:pt x="437" y="0"/>
                    </a:cubicBezTo>
                    <a:cubicBezTo>
                      <a:pt x="437" y="1"/>
                      <a:pt x="437" y="1"/>
                      <a:pt x="437" y="1"/>
                    </a:cubicBezTo>
                    <a:cubicBezTo>
                      <a:pt x="442" y="1"/>
                      <a:pt x="442" y="1"/>
                      <a:pt x="442" y="1"/>
                    </a:cubicBezTo>
                    <a:cubicBezTo>
                      <a:pt x="442" y="0"/>
                      <a:pt x="442" y="0"/>
                      <a:pt x="442" y="0"/>
                    </a:cubicBezTo>
                    <a:moveTo>
                      <a:pt x="447" y="0"/>
                    </a:moveTo>
                    <a:cubicBezTo>
                      <a:pt x="447" y="0"/>
                      <a:pt x="447" y="0"/>
                      <a:pt x="447" y="0"/>
                    </a:cubicBezTo>
                    <a:cubicBezTo>
                      <a:pt x="447" y="1"/>
                      <a:pt x="447" y="1"/>
                      <a:pt x="447" y="1"/>
                    </a:cubicBezTo>
                    <a:cubicBezTo>
                      <a:pt x="449" y="1"/>
                      <a:pt x="449" y="1"/>
                      <a:pt x="449" y="1"/>
                    </a:cubicBezTo>
                    <a:cubicBezTo>
                      <a:pt x="449" y="1"/>
                      <a:pt x="448" y="1"/>
                      <a:pt x="447" y="0"/>
                    </a:cubicBezTo>
                    <a:moveTo>
                      <a:pt x="452" y="0"/>
                    </a:moveTo>
                    <a:cubicBezTo>
                      <a:pt x="450" y="0"/>
                      <a:pt x="450" y="0"/>
                      <a:pt x="450" y="0"/>
                    </a:cubicBezTo>
                    <a:cubicBezTo>
                      <a:pt x="450" y="1"/>
                      <a:pt x="451" y="1"/>
                      <a:pt x="451" y="1"/>
                    </a:cubicBezTo>
                    <a:cubicBezTo>
                      <a:pt x="452" y="1"/>
                      <a:pt x="452" y="1"/>
                      <a:pt x="452" y="1"/>
                    </a:cubicBezTo>
                    <a:cubicBezTo>
                      <a:pt x="452" y="0"/>
                      <a:pt x="452" y="0"/>
                      <a:pt x="45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5" name="Freeform 11"/>
              <p:cNvSpPr>
                <a:spLocks noEditPoints="1"/>
              </p:cNvSpPr>
              <p:nvPr/>
            </p:nvSpPr>
            <p:spPr bwMode="auto">
              <a:xfrm>
                <a:off x="-3518" y="1681"/>
                <a:ext cx="530" cy="2"/>
              </a:xfrm>
              <a:custGeom>
                <a:avLst/>
                <a:gdLst>
                  <a:gd name="T0" fmla="*/ 356028092 w 224"/>
                  <a:gd name="T1" fmla="*/ 2097152 h 1"/>
                  <a:gd name="T2" fmla="*/ 356028092 w 224"/>
                  <a:gd name="T3" fmla="*/ 2097152 h 1"/>
                  <a:gd name="T4" fmla="*/ 356028092 w 224"/>
                  <a:gd name="T5" fmla="*/ 2097152 h 1"/>
                  <a:gd name="T6" fmla="*/ 356028092 w 224"/>
                  <a:gd name="T7" fmla="*/ 2097152 h 1"/>
                  <a:gd name="T8" fmla="*/ 216994299 w 224"/>
                  <a:gd name="T9" fmla="*/ 0 h 1"/>
                  <a:gd name="T10" fmla="*/ 0 w 224"/>
                  <a:gd name="T11" fmla="*/ 0 h 1"/>
                  <a:gd name="T12" fmla="*/ 0 w 224"/>
                  <a:gd name="T13" fmla="*/ 2097152 h 1"/>
                  <a:gd name="T14" fmla="*/ 150472250 w 224"/>
                  <a:gd name="T15" fmla="*/ 2097152 h 1"/>
                  <a:gd name="T16" fmla="*/ 216994299 w 224"/>
                  <a:gd name="T17" fmla="*/ 0 h 1"/>
                  <a:gd name="T18" fmla="*/ 2147483647 w 224"/>
                  <a:gd name="T19" fmla="*/ 0 h 1"/>
                  <a:gd name="T20" fmla="*/ 2147483647 w 224"/>
                  <a:gd name="T21" fmla="*/ 0 h 1"/>
                  <a:gd name="T22" fmla="*/ 2147483647 w 224"/>
                  <a:gd name="T23" fmla="*/ 2097152 h 1"/>
                  <a:gd name="T24" fmla="*/ 2147483647 w 224"/>
                  <a:gd name="T25" fmla="*/ 2097152 h 1"/>
                  <a:gd name="T26" fmla="*/ 2147483647 w 224"/>
                  <a:gd name="T27" fmla="*/ 0 h 1"/>
                  <a:gd name="T28" fmla="*/ 2147483647 w 224"/>
                  <a:gd name="T29" fmla="*/ 0 h 1"/>
                  <a:gd name="T30" fmla="*/ 2147483647 w 224"/>
                  <a:gd name="T31" fmla="*/ 0 h 1"/>
                  <a:gd name="T32" fmla="*/ 2147483647 w 224"/>
                  <a:gd name="T33" fmla="*/ 2097152 h 1"/>
                  <a:gd name="T34" fmla="*/ 2147483647 w 224"/>
                  <a:gd name="T35" fmla="*/ 0 h 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1">
                    <a:moveTo>
                      <a:pt x="5" y="1"/>
                    </a:moveTo>
                    <a:cubicBezTo>
                      <a:pt x="5" y="1"/>
                      <a:pt x="5" y="1"/>
                      <a:pt x="5" y="1"/>
                    </a:cubicBezTo>
                    <a:cubicBezTo>
                      <a:pt x="5" y="1"/>
                      <a:pt x="5" y="1"/>
                      <a:pt x="5" y="1"/>
                    </a:cubicBezTo>
                    <a:cubicBezTo>
                      <a:pt x="5" y="1"/>
                      <a:pt x="5" y="1"/>
                      <a:pt x="5" y="1"/>
                    </a:cubicBezTo>
                    <a:moveTo>
                      <a:pt x="3" y="0"/>
                    </a:moveTo>
                    <a:cubicBezTo>
                      <a:pt x="0" y="0"/>
                      <a:pt x="0" y="0"/>
                      <a:pt x="0" y="0"/>
                    </a:cubicBezTo>
                    <a:cubicBezTo>
                      <a:pt x="0" y="1"/>
                      <a:pt x="0" y="1"/>
                      <a:pt x="0" y="1"/>
                    </a:cubicBezTo>
                    <a:cubicBezTo>
                      <a:pt x="2" y="1"/>
                      <a:pt x="2" y="1"/>
                      <a:pt x="2" y="1"/>
                    </a:cubicBezTo>
                    <a:cubicBezTo>
                      <a:pt x="3" y="1"/>
                      <a:pt x="3" y="1"/>
                      <a:pt x="3" y="0"/>
                    </a:cubicBezTo>
                    <a:moveTo>
                      <a:pt x="88" y="0"/>
                    </a:moveTo>
                    <a:cubicBezTo>
                      <a:pt x="88" y="0"/>
                      <a:pt x="88" y="0"/>
                      <a:pt x="88" y="0"/>
                    </a:cubicBezTo>
                    <a:cubicBezTo>
                      <a:pt x="88" y="1"/>
                      <a:pt x="88" y="1"/>
                      <a:pt x="88" y="1"/>
                    </a:cubicBezTo>
                    <a:cubicBezTo>
                      <a:pt x="88" y="1"/>
                      <a:pt x="88" y="1"/>
                      <a:pt x="88" y="1"/>
                    </a:cubicBezTo>
                    <a:cubicBezTo>
                      <a:pt x="88" y="0"/>
                      <a:pt x="88" y="0"/>
                      <a:pt x="88" y="0"/>
                    </a:cubicBezTo>
                    <a:moveTo>
                      <a:pt x="224" y="0"/>
                    </a:moveTo>
                    <a:cubicBezTo>
                      <a:pt x="223" y="0"/>
                      <a:pt x="223" y="0"/>
                      <a:pt x="223" y="0"/>
                    </a:cubicBezTo>
                    <a:cubicBezTo>
                      <a:pt x="223" y="1"/>
                      <a:pt x="224" y="1"/>
                      <a:pt x="224" y="1"/>
                    </a:cubicBezTo>
                    <a:cubicBezTo>
                      <a:pt x="224" y="0"/>
                      <a:pt x="224" y="0"/>
                      <a:pt x="2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6" name="Freeform 12"/>
              <p:cNvSpPr>
                <a:spLocks/>
              </p:cNvSpPr>
              <p:nvPr/>
            </p:nvSpPr>
            <p:spPr bwMode="auto">
              <a:xfrm>
                <a:off x="-1232" y="1986"/>
                <a:ext cx="133" cy="270"/>
              </a:xfrm>
              <a:custGeom>
                <a:avLst/>
                <a:gdLst>
                  <a:gd name="T0" fmla="*/ 168228002 w 56"/>
                  <a:gd name="T1" fmla="*/ 0 h 114"/>
                  <a:gd name="T2" fmla="*/ 0 w 56"/>
                  <a:gd name="T3" fmla="*/ 0 h 114"/>
                  <a:gd name="T4" fmla="*/ 2147483647 w 56"/>
                  <a:gd name="T5" fmla="*/ 2147483647 h 114"/>
                  <a:gd name="T6" fmla="*/ 2147483647 w 56"/>
                  <a:gd name="T7" fmla="*/ 2147483647 h 114"/>
                  <a:gd name="T8" fmla="*/ 2147483647 w 56"/>
                  <a:gd name="T9" fmla="*/ 2147483647 h 114"/>
                  <a:gd name="T10" fmla="*/ 2147483647 w 56"/>
                  <a:gd name="T11" fmla="*/ 2147483647 h 114"/>
                  <a:gd name="T12" fmla="*/ 2147483647 w 56"/>
                  <a:gd name="T13" fmla="*/ 2147483647 h 114"/>
                  <a:gd name="T14" fmla="*/ 2147483647 w 56"/>
                  <a:gd name="T15" fmla="*/ 2147483647 h 114"/>
                  <a:gd name="T16" fmla="*/ 2147483647 w 56"/>
                  <a:gd name="T17" fmla="*/ 2147483647 h 114"/>
                  <a:gd name="T18" fmla="*/ 2147483647 w 56"/>
                  <a:gd name="T19" fmla="*/ 2147483647 h 114"/>
                  <a:gd name="T20" fmla="*/ 2147483647 w 56"/>
                  <a:gd name="T21" fmla="*/ 2147483647 h 114"/>
                  <a:gd name="T22" fmla="*/ 2147483647 w 56"/>
                  <a:gd name="T23" fmla="*/ 2147483647 h 114"/>
                  <a:gd name="T24" fmla="*/ 2147483647 w 56"/>
                  <a:gd name="T25" fmla="*/ 2147483647 h 114"/>
                  <a:gd name="T26" fmla="*/ 2147483647 w 56"/>
                  <a:gd name="T27" fmla="*/ 2147483647 h 114"/>
                  <a:gd name="T28" fmla="*/ 168228002 w 56"/>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114">
                    <a:moveTo>
                      <a:pt x="2" y="0"/>
                    </a:moveTo>
                    <a:cubicBezTo>
                      <a:pt x="0" y="0"/>
                      <a:pt x="0" y="0"/>
                      <a:pt x="0" y="0"/>
                    </a:cubicBezTo>
                    <a:cubicBezTo>
                      <a:pt x="18" y="29"/>
                      <a:pt x="35" y="62"/>
                      <a:pt x="48" y="100"/>
                    </a:cubicBezTo>
                    <a:cubicBezTo>
                      <a:pt x="48" y="100"/>
                      <a:pt x="48" y="100"/>
                      <a:pt x="48" y="100"/>
                    </a:cubicBezTo>
                    <a:cubicBezTo>
                      <a:pt x="48" y="100"/>
                      <a:pt x="48" y="100"/>
                      <a:pt x="48" y="100"/>
                    </a:cubicBezTo>
                    <a:cubicBezTo>
                      <a:pt x="48" y="100"/>
                      <a:pt x="48" y="101"/>
                      <a:pt x="49" y="103"/>
                    </a:cubicBezTo>
                    <a:cubicBezTo>
                      <a:pt x="50" y="105"/>
                      <a:pt x="52" y="109"/>
                      <a:pt x="54" y="114"/>
                    </a:cubicBezTo>
                    <a:cubicBezTo>
                      <a:pt x="56" y="114"/>
                      <a:pt x="56" y="114"/>
                      <a:pt x="56" y="114"/>
                    </a:cubicBezTo>
                    <a:cubicBezTo>
                      <a:pt x="54" y="107"/>
                      <a:pt x="52" y="103"/>
                      <a:pt x="51" y="101"/>
                    </a:cubicBezTo>
                    <a:cubicBezTo>
                      <a:pt x="49" y="101"/>
                      <a:pt x="49" y="101"/>
                      <a:pt x="49" y="101"/>
                    </a:cubicBezTo>
                    <a:cubicBezTo>
                      <a:pt x="49" y="100"/>
                      <a:pt x="49" y="100"/>
                      <a:pt x="49" y="100"/>
                    </a:cubicBezTo>
                    <a:cubicBezTo>
                      <a:pt x="50" y="100"/>
                      <a:pt x="50" y="100"/>
                      <a:pt x="50" y="100"/>
                    </a:cubicBezTo>
                    <a:cubicBezTo>
                      <a:pt x="50" y="99"/>
                      <a:pt x="50" y="99"/>
                      <a:pt x="50" y="99"/>
                    </a:cubicBezTo>
                    <a:cubicBezTo>
                      <a:pt x="50" y="99"/>
                      <a:pt x="50" y="99"/>
                      <a:pt x="50" y="99"/>
                    </a:cubicBezTo>
                    <a:cubicBezTo>
                      <a:pt x="37" y="62"/>
                      <a:pt x="20" y="29"/>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7" name="Freeform 13"/>
              <p:cNvSpPr>
                <a:spLocks/>
              </p:cNvSpPr>
              <p:nvPr/>
            </p:nvSpPr>
            <p:spPr bwMode="auto">
              <a:xfrm>
                <a:off x="-1116" y="2223"/>
                <a:ext cx="5" cy="3"/>
              </a:xfrm>
              <a:custGeom>
                <a:avLst/>
                <a:gdLst>
                  <a:gd name="T0" fmla="*/ 291778645 w 2"/>
                  <a:gd name="T1" fmla="*/ 0 h 1"/>
                  <a:gd name="T2" fmla="*/ 0 w 2"/>
                  <a:gd name="T3" fmla="*/ 0 h 1"/>
                  <a:gd name="T4" fmla="*/ 0 w 2"/>
                  <a:gd name="T5" fmla="*/ 2147483647 h 1"/>
                  <a:gd name="T6" fmla="*/ 484306645 w 2"/>
                  <a:gd name="T7" fmla="*/ 2147483647 h 1"/>
                  <a:gd name="T8" fmla="*/ 291778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1"/>
                      <a:pt x="0" y="1"/>
                      <a:pt x="0" y="1"/>
                    </a:cubicBezTo>
                    <a:cubicBezTo>
                      <a:pt x="2" y="1"/>
                      <a:pt x="2" y="1"/>
                      <a:pt x="2"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8" name="Freeform 14"/>
              <p:cNvSpPr>
                <a:spLocks noEditPoints="1"/>
              </p:cNvSpPr>
              <p:nvPr/>
            </p:nvSpPr>
            <p:spPr bwMode="auto">
              <a:xfrm>
                <a:off x="-1104" y="2259"/>
                <a:ext cx="171" cy="1017"/>
              </a:xfrm>
              <a:custGeom>
                <a:avLst/>
                <a:gdLst>
                  <a:gd name="T0" fmla="*/ 2147483647 w 72"/>
                  <a:gd name="T1" fmla="*/ 2147483647 h 429"/>
                  <a:gd name="T2" fmla="*/ 2147483647 w 72"/>
                  <a:gd name="T3" fmla="*/ 2147483647 h 429"/>
                  <a:gd name="T4" fmla="*/ 2147483647 w 72"/>
                  <a:gd name="T5" fmla="*/ 2147483647 h 429"/>
                  <a:gd name="T6" fmla="*/ 2147483647 w 72"/>
                  <a:gd name="T7" fmla="*/ 2147483647 h 429"/>
                  <a:gd name="T8" fmla="*/ 2147483647 w 72"/>
                  <a:gd name="T9" fmla="*/ 2147483647 h 429"/>
                  <a:gd name="T10" fmla="*/ 2147483647 w 72"/>
                  <a:gd name="T11" fmla="*/ 2147483647 h 429"/>
                  <a:gd name="T12" fmla="*/ 2147483647 w 72"/>
                  <a:gd name="T13" fmla="*/ 2147483647 h 429"/>
                  <a:gd name="T14" fmla="*/ 2147483647 w 72"/>
                  <a:gd name="T15" fmla="*/ 2147483647 h 429"/>
                  <a:gd name="T16" fmla="*/ 2147483647 w 72"/>
                  <a:gd name="T17" fmla="*/ 2147483647 h 429"/>
                  <a:gd name="T18" fmla="*/ 2147483647 w 72"/>
                  <a:gd name="T19" fmla="*/ 2147483647 h 429"/>
                  <a:gd name="T20" fmla="*/ 2147483647 w 72"/>
                  <a:gd name="T21" fmla="*/ 2147483647 h 429"/>
                  <a:gd name="T22" fmla="*/ 2147483647 w 72"/>
                  <a:gd name="T23" fmla="*/ 2147483647 h 429"/>
                  <a:gd name="T24" fmla="*/ 2147483647 w 72"/>
                  <a:gd name="T25" fmla="*/ 2147483647 h 429"/>
                  <a:gd name="T26" fmla="*/ 2147483647 w 72"/>
                  <a:gd name="T27" fmla="*/ 2147483647 h 429"/>
                  <a:gd name="T28" fmla="*/ 2147483647 w 72"/>
                  <a:gd name="T29" fmla="*/ 2147483647 h 429"/>
                  <a:gd name="T30" fmla="*/ 2147483647 w 72"/>
                  <a:gd name="T31" fmla="*/ 2147483647 h 429"/>
                  <a:gd name="T32" fmla="*/ 2147483647 w 72"/>
                  <a:gd name="T33" fmla="*/ 2147483647 h 429"/>
                  <a:gd name="T34" fmla="*/ 2147483647 w 72"/>
                  <a:gd name="T35" fmla="*/ 2147483647 h 429"/>
                  <a:gd name="T36" fmla="*/ 2147483647 w 72"/>
                  <a:gd name="T37" fmla="*/ 2147483647 h 429"/>
                  <a:gd name="T38" fmla="*/ 2147483647 w 72"/>
                  <a:gd name="T39" fmla="*/ 2147483647 h 429"/>
                  <a:gd name="T40" fmla="*/ 2147483647 w 72"/>
                  <a:gd name="T41" fmla="*/ 2147483647 h 429"/>
                  <a:gd name="T42" fmla="*/ 2147483647 w 72"/>
                  <a:gd name="T43" fmla="*/ 2147483647 h 429"/>
                  <a:gd name="T44" fmla="*/ 2147483647 w 72"/>
                  <a:gd name="T45" fmla="*/ 2147483647 h 429"/>
                  <a:gd name="T46" fmla="*/ 2147483647 w 72"/>
                  <a:gd name="T47" fmla="*/ 2147483647 h 429"/>
                  <a:gd name="T48" fmla="*/ 2147483647 w 72"/>
                  <a:gd name="T49" fmla="*/ 2147483647 h 429"/>
                  <a:gd name="T50" fmla="*/ 2147483647 w 72"/>
                  <a:gd name="T51" fmla="*/ 2147483647 h 429"/>
                  <a:gd name="T52" fmla="*/ 2147483647 w 72"/>
                  <a:gd name="T53" fmla="*/ 2147483647 h 429"/>
                  <a:gd name="T54" fmla="*/ 2147483647 w 72"/>
                  <a:gd name="T55" fmla="*/ 2147483647 h 429"/>
                  <a:gd name="T56" fmla="*/ 2147483647 w 72"/>
                  <a:gd name="T57" fmla="*/ 2147483647 h 429"/>
                  <a:gd name="T58" fmla="*/ 2147483647 w 72"/>
                  <a:gd name="T59" fmla="*/ 2147483647 h 429"/>
                  <a:gd name="T60" fmla="*/ 1925755550 w 72"/>
                  <a:gd name="T61" fmla="*/ 2147483647 h 429"/>
                  <a:gd name="T62" fmla="*/ 1798370720 w 72"/>
                  <a:gd name="T63" fmla="*/ 2147483647 h 429"/>
                  <a:gd name="T64" fmla="*/ 1706126230 w 72"/>
                  <a:gd name="T65" fmla="*/ 2147483647 h 429"/>
                  <a:gd name="T66" fmla="*/ 1706126230 w 72"/>
                  <a:gd name="T67" fmla="*/ 2147483647 h 429"/>
                  <a:gd name="T68" fmla="*/ 2147483647 w 72"/>
                  <a:gd name="T69" fmla="*/ 2147483647 h 429"/>
                  <a:gd name="T70" fmla="*/ 2147483647 w 72"/>
                  <a:gd name="T71" fmla="*/ 2147483647 h 429"/>
                  <a:gd name="T72" fmla="*/ 1854894589 w 72"/>
                  <a:gd name="T73" fmla="*/ 2147483647 h 429"/>
                  <a:gd name="T74" fmla="*/ 1925755550 w 72"/>
                  <a:gd name="T75" fmla="*/ 2147483647 h 429"/>
                  <a:gd name="T76" fmla="*/ 231638291 w 72"/>
                  <a:gd name="T77" fmla="*/ 0 h 429"/>
                  <a:gd name="T78" fmla="*/ 0 w 72"/>
                  <a:gd name="T79" fmla="*/ 0 h 429"/>
                  <a:gd name="T80" fmla="*/ 1798370720 w 72"/>
                  <a:gd name="T81" fmla="*/ 2147483647 h 429"/>
                  <a:gd name="T82" fmla="*/ 1798370720 w 72"/>
                  <a:gd name="T83" fmla="*/ 2147483647 h 429"/>
                  <a:gd name="T84" fmla="*/ 1925755550 w 72"/>
                  <a:gd name="T85" fmla="*/ 2147483647 h 429"/>
                  <a:gd name="T86" fmla="*/ 1925755550 w 72"/>
                  <a:gd name="T87" fmla="*/ 2147483647 h 429"/>
                  <a:gd name="T88" fmla="*/ 231638291 w 72"/>
                  <a:gd name="T89" fmla="*/ 0 h 4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 h="429">
                    <a:moveTo>
                      <a:pt x="55" y="343"/>
                    </a:moveTo>
                    <a:cubicBezTo>
                      <a:pt x="53" y="343"/>
                      <a:pt x="53" y="343"/>
                      <a:pt x="53" y="343"/>
                    </a:cubicBezTo>
                    <a:cubicBezTo>
                      <a:pt x="53" y="343"/>
                      <a:pt x="53" y="343"/>
                      <a:pt x="53" y="343"/>
                    </a:cubicBezTo>
                    <a:cubicBezTo>
                      <a:pt x="54" y="346"/>
                      <a:pt x="57" y="369"/>
                      <a:pt x="62" y="394"/>
                    </a:cubicBezTo>
                    <a:cubicBezTo>
                      <a:pt x="64" y="406"/>
                      <a:pt x="67" y="418"/>
                      <a:pt x="70" y="429"/>
                    </a:cubicBezTo>
                    <a:cubicBezTo>
                      <a:pt x="72" y="429"/>
                      <a:pt x="72" y="429"/>
                      <a:pt x="72" y="429"/>
                    </a:cubicBezTo>
                    <a:cubicBezTo>
                      <a:pt x="67" y="411"/>
                      <a:pt x="63" y="391"/>
                      <a:pt x="60" y="374"/>
                    </a:cubicBezTo>
                    <a:cubicBezTo>
                      <a:pt x="59" y="365"/>
                      <a:pt x="57" y="357"/>
                      <a:pt x="57" y="352"/>
                    </a:cubicBezTo>
                    <a:cubicBezTo>
                      <a:pt x="56" y="347"/>
                      <a:pt x="55" y="344"/>
                      <a:pt x="55" y="343"/>
                    </a:cubicBezTo>
                    <a:moveTo>
                      <a:pt x="34" y="255"/>
                    </a:moveTo>
                    <a:cubicBezTo>
                      <a:pt x="32" y="255"/>
                      <a:pt x="32" y="255"/>
                      <a:pt x="32" y="255"/>
                    </a:cubicBezTo>
                    <a:cubicBezTo>
                      <a:pt x="34" y="263"/>
                      <a:pt x="36" y="277"/>
                      <a:pt x="39" y="292"/>
                    </a:cubicBezTo>
                    <a:cubicBezTo>
                      <a:pt x="42" y="303"/>
                      <a:pt x="44" y="315"/>
                      <a:pt x="46" y="324"/>
                    </a:cubicBezTo>
                    <a:cubicBezTo>
                      <a:pt x="48" y="329"/>
                      <a:pt x="49" y="333"/>
                      <a:pt x="50" y="336"/>
                    </a:cubicBezTo>
                    <a:cubicBezTo>
                      <a:pt x="51" y="339"/>
                      <a:pt x="52" y="340"/>
                      <a:pt x="52" y="342"/>
                    </a:cubicBezTo>
                    <a:cubicBezTo>
                      <a:pt x="55" y="342"/>
                      <a:pt x="55" y="342"/>
                      <a:pt x="55" y="342"/>
                    </a:cubicBezTo>
                    <a:cubicBezTo>
                      <a:pt x="54" y="341"/>
                      <a:pt x="53" y="338"/>
                      <a:pt x="52" y="336"/>
                    </a:cubicBezTo>
                    <a:cubicBezTo>
                      <a:pt x="48" y="324"/>
                      <a:pt x="43" y="303"/>
                      <a:pt x="40" y="284"/>
                    </a:cubicBezTo>
                    <a:cubicBezTo>
                      <a:pt x="38" y="274"/>
                      <a:pt x="36" y="266"/>
                      <a:pt x="35" y="259"/>
                    </a:cubicBezTo>
                    <a:cubicBezTo>
                      <a:pt x="35" y="258"/>
                      <a:pt x="35" y="256"/>
                      <a:pt x="34" y="255"/>
                    </a:cubicBezTo>
                    <a:moveTo>
                      <a:pt x="32" y="233"/>
                    </a:moveTo>
                    <a:cubicBezTo>
                      <a:pt x="30" y="233"/>
                      <a:pt x="30" y="233"/>
                      <a:pt x="30" y="233"/>
                    </a:cubicBezTo>
                    <a:cubicBezTo>
                      <a:pt x="31" y="249"/>
                      <a:pt x="31" y="249"/>
                      <a:pt x="31" y="249"/>
                    </a:cubicBezTo>
                    <a:cubicBezTo>
                      <a:pt x="31" y="249"/>
                      <a:pt x="31" y="249"/>
                      <a:pt x="31" y="249"/>
                    </a:cubicBezTo>
                    <a:cubicBezTo>
                      <a:pt x="31" y="249"/>
                      <a:pt x="32" y="251"/>
                      <a:pt x="32" y="254"/>
                    </a:cubicBezTo>
                    <a:cubicBezTo>
                      <a:pt x="32" y="254"/>
                      <a:pt x="32" y="254"/>
                      <a:pt x="32" y="254"/>
                    </a:cubicBezTo>
                    <a:cubicBezTo>
                      <a:pt x="34" y="254"/>
                      <a:pt x="34" y="254"/>
                      <a:pt x="34" y="254"/>
                    </a:cubicBezTo>
                    <a:cubicBezTo>
                      <a:pt x="34" y="251"/>
                      <a:pt x="33" y="249"/>
                      <a:pt x="33" y="249"/>
                    </a:cubicBezTo>
                    <a:cubicBezTo>
                      <a:pt x="33" y="249"/>
                      <a:pt x="33" y="249"/>
                      <a:pt x="33" y="249"/>
                    </a:cubicBezTo>
                    <a:cubicBezTo>
                      <a:pt x="32" y="233"/>
                      <a:pt x="32" y="233"/>
                      <a:pt x="32" y="233"/>
                    </a:cubicBezTo>
                    <a:moveTo>
                      <a:pt x="25" y="102"/>
                    </a:moveTo>
                    <a:cubicBezTo>
                      <a:pt x="23" y="102"/>
                      <a:pt x="23" y="102"/>
                      <a:pt x="23" y="102"/>
                    </a:cubicBezTo>
                    <a:cubicBezTo>
                      <a:pt x="23" y="105"/>
                      <a:pt x="22" y="109"/>
                      <a:pt x="22" y="112"/>
                    </a:cubicBezTo>
                    <a:cubicBezTo>
                      <a:pt x="22" y="112"/>
                      <a:pt x="22" y="112"/>
                      <a:pt x="22" y="112"/>
                    </a:cubicBezTo>
                    <a:cubicBezTo>
                      <a:pt x="30" y="232"/>
                      <a:pt x="30" y="232"/>
                      <a:pt x="30" y="232"/>
                    </a:cubicBezTo>
                    <a:cubicBezTo>
                      <a:pt x="32" y="232"/>
                      <a:pt x="32" y="232"/>
                      <a:pt x="32" y="232"/>
                    </a:cubicBezTo>
                    <a:cubicBezTo>
                      <a:pt x="24" y="113"/>
                      <a:pt x="24" y="113"/>
                      <a:pt x="24" y="113"/>
                    </a:cubicBezTo>
                    <a:cubicBezTo>
                      <a:pt x="24" y="109"/>
                      <a:pt x="25" y="106"/>
                      <a:pt x="25" y="102"/>
                    </a:cubicBezTo>
                    <a:moveTo>
                      <a:pt x="3" y="0"/>
                    </a:moveTo>
                    <a:cubicBezTo>
                      <a:pt x="0" y="0"/>
                      <a:pt x="0" y="0"/>
                      <a:pt x="0" y="0"/>
                    </a:cubicBezTo>
                    <a:cubicBezTo>
                      <a:pt x="9" y="20"/>
                      <a:pt x="23" y="60"/>
                      <a:pt x="23" y="95"/>
                    </a:cubicBezTo>
                    <a:cubicBezTo>
                      <a:pt x="23" y="97"/>
                      <a:pt x="23" y="99"/>
                      <a:pt x="23" y="101"/>
                    </a:cubicBezTo>
                    <a:cubicBezTo>
                      <a:pt x="25" y="101"/>
                      <a:pt x="25" y="101"/>
                      <a:pt x="25" y="101"/>
                    </a:cubicBezTo>
                    <a:cubicBezTo>
                      <a:pt x="25" y="99"/>
                      <a:pt x="25" y="97"/>
                      <a:pt x="25" y="95"/>
                    </a:cubicBezTo>
                    <a:cubicBezTo>
                      <a:pt x="25" y="60"/>
                      <a:pt x="11" y="2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9" name="Freeform 15"/>
              <p:cNvSpPr>
                <a:spLocks/>
              </p:cNvSpPr>
              <p:nvPr/>
            </p:nvSpPr>
            <p:spPr bwMode="auto">
              <a:xfrm>
                <a:off x="-981" y="3069"/>
                <a:ext cx="7" cy="3"/>
              </a:xfrm>
              <a:custGeom>
                <a:avLst/>
                <a:gdLst>
                  <a:gd name="T0" fmla="*/ 155151439 w 3"/>
                  <a:gd name="T1" fmla="*/ 0 h 1"/>
                  <a:gd name="T2" fmla="*/ 0 w 3"/>
                  <a:gd name="T3" fmla="*/ 0 h 1"/>
                  <a:gd name="T4" fmla="*/ 50319386 w 3"/>
                  <a:gd name="T5" fmla="*/ 2147483647 h 1"/>
                  <a:gd name="T6" fmla="*/ 155151439 w 3"/>
                  <a:gd name="T7" fmla="*/ 2147483647 h 1"/>
                  <a:gd name="T8" fmla="*/ 155151439 w 3"/>
                  <a:gd name="T9" fmla="*/ 2147483647 h 1"/>
                  <a:gd name="T10" fmla="*/ 155151439 w 3"/>
                  <a:gd name="T11" fmla="*/ 2147483647 h 1"/>
                  <a:gd name="T12" fmla="*/ 155151439 w 3"/>
                  <a:gd name="T13" fmla="*/ 0 h 1"/>
                  <a:gd name="T14" fmla="*/ 155151439 w 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3" y="0"/>
                    </a:moveTo>
                    <a:cubicBezTo>
                      <a:pt x="0" y="0"/>
                      <a:pt x="0" y="0"/>
                      <a:pt x="0" y="0"/>
                    </a:cubicBezTo>
                    <a:cubicBezTo>
                      <a:pt x="1" y="0"/>
                      <a:pt x="1" y="1"/>
                      <a:pt x="1"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0" name="Freeform 16"/>
              <p:cNvSpPr>
                <a:spLocks/>
              </p:cNvSpPr>
              <p:nvPr/>
            </p:nvSpPr>
            <p:spPr bwMode="auto">
              <a:xfrm>
                <a:off x="-1028" y="2861"/>
                <a:ext cx="5" cy="2"/>
              </a:xfrm>
              <a:custGeom>
                <a:avLst/>
                <a:gdLst>
                  <a:gd name="T0" fmla="*/ 484306645 w 2"/>
                  <a:gd name="T1" fmla="*/ 0 h 1"/>
                  <a:gd name="T2" fmla="*/ 0 w 2"/>
                  <a:gd name="T3" fmla="*/ 0 h 1"/>
                  <a:gd name="T4" fmla="*/ 0 w 2"/>
                  <a:gd name="T5" fmla="*/ 0 h 1"/>
                  <a:gd name="T6" fmla="*/ 0 w 2"/>
                  <a:gd name="T7" fmla="*/ 2097152 h 1"/>
                  <a:gd name="T8" fmla="*/ 484306645 w 2"/>
                  <a:gd name="T9" fmla="*/ 2097152 h 1"/>
                  <a:gd name="T10" fmla="*/ 484306645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1" name="Freeform 17"/>
              <p:cNvSpPr>
                <a:spLocks noEditPoints="1"/>
              </p:cNvSpPr>
              <p:nvPr/>
            </p:nvSpPr>
            <p:spPr bwMode="auto">
              <a:xfrm>
                <a:off x="-1750" y="1524"/>
                <a:ext cx="843" cy="1830"/>
              </a:xfrm>
              <a:custGeom>
                <a:avLst/>
                <a:gdLst>
                  <a:gd name="T0" fmla="*/ 2147483647 w 356"/>
                  <a:gd name="T1" fmla="*/ 2147483647 h 772"/>
                  <a:gd name="T2" fmla="*/ 2147483647 w 356"/>
                  <a:gd name="T3" fmla="*/ 2147483647 h 772"/>
                  <a:gd name="T4" fmla="*/ 2147483647 w 356"/>
                  <a:gd name="T5" fmla="*/ 2147483647 h 772"/>
                  <a:gd name="T6" fmla="*/ 2147483647 w 356"/>
                  <a:gd name="T7" fmla="*/ 2147483647 h 772"/>
                  <a:gd name="T8" fmla="*/ 2147483647 w 356"/>
                  <a:gd name="T9" fmla="*/ 2147483647 h 772"/>
                  <a:gd name="T10" fmla="*/ 2147483647 w 356"/>
                  <a:gd name="T11" fmla="*/ 2147483647 h 772"/>
                  <a:gd name="T12" fmla="*/ 2147483647 w 356"/>
                  <a:gd name="T13" fmla="*/ 2147483647 h 772"/>
                  <a:gd name="T14" fmla="*/ 2147483647 w 356"/>
                  <a:gd name="T15" fmla="*/ 2147483647 h 772"/>
                  <a:gd name="T16" fmla="*/ 2147483647 w 356"/>
                  <a:gd name="T17" fmla="*/ 2147483647 h 772"/>
                  <a:gd name="T18" fmla="*/ 2147483647 w 356"/>
                  <a:gd name="T19" fmla="*/ 2147483647 h 772"/>
                  <a:gd name="T20" fmla="*/ 2147483647 w 356"/>
                  <a:gd name="T21" fmla="*/ 2147483647 h 772"/>
                  <a:gd name="T22" fmla="*/ 2147483647 w 356"/>
                  <a:gd name="T23" fmla="*/ 2147483647 h 772"/>
                  <a:gd name="T24" fmla="*/ 2147483647 w 356"/>
                  <a:gd name="T25" fmla="*/ 2147483647 h 772"/>
                  <a:gd name="T26" fmla="*/ 2147483647 w 356"/>
                  <a:gd name="T27" fmla="*/ 2147483647 h 772"/>
                  <a:gd name="T28" fmla="*/ 2147483647 w 356"/>
                  <a:gd name="T29" fmla="*/ 2147483647 h 772"/>
                  <a:gd name="T30" fmla="*/ 2147483647 w 356"/>
                  <a:gd name="T31" fmla="*/ 2147483647 h 772"/>
                  <a:gd name="T32" fmla="*/ 2147483647 w 356"/>
                  <a:gd name="T33" fmla="*/ 2147483647 h 772"/>
                  <a:gd name="T34" fmla="*/ 2147483647 w 356"/>
                  <a:gd name="T35" fmla="*/ 2147483647 h 772"/>
                  <a:gd name="T36" fmla="*/ 2147483647 w 356"/>
                  <a:gd name="T37" fmla="*/ 2147483647 h 772"/>
                  <a:gd name="T38" fmla="*/ 152371914 w 356"/>
                  <a:gd name="T39" fmla="*/ 0 h 772"/>
                  <a:gd name="T40" fmla="*/ 0 w 356"/>
                  <a:gd name="T41" fmla="*/ 0 h 772"/>
                  <a:gd name="T42" fmla="*/ 0 w 356"/>
                  <a:gd name="T43" fmla="*/ 65442459 h 772"/>
                  <a:gd name="T44" fmla="*/ 0 w 356"/>
                  <a:gd name="T45" fmla="*/ 65442459 h 772"/>
                  <a:gd name="T46" fmla="*/ 152371914 w 356"/>
                  <a:gd name="T47" fmla="*/ 155129145 h 772"/>
                  <a:gd name="T48" fmla="*/ 2147483647 w 356"/>
                  <a:gd name="T49" fmla="*/ 2147483647 h 772"/>
                  <a:gd name="T50" fmla="*/ 2147483647 w 356"/>
                  <a:gd name="T51" fmla="*/ 2147483647 h 772"/>
                  <a:gd name="T52" fmla="*/ 152371914 w 356"/>
                  <a:gd name="T53" fmla="*/ 0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6" h="772">
                    <a:moveTo>
                      <a:pt x="345" y="740"/>
                    </a:moveTo>
                    <a:cubicBezTo>
                      <a:pt x="343" y="740"/>
                      <a:pt x="343" y="740"/>
                      <a:pt x="343" y="740"/>
                    </a:cubicBezTo>
                    <a:cubicBezTo>
                      <a:pt x="343" y="741"/>
                      <a:pt x="344" y="743"/>
                      <a:pt x="344" y="744"/>
                    </a:cubicBezTo>
                    <a:cubicBezTo>
                      <a:pt x="347" y="756"/>
                      <a:pt x="351" y="766"/>
                      <a:pt x="354" y="772"/>
                    </a:cubicBezTo>
                    <a:cubicBezTo>
                      <a:pt x="355" y="772"/>
                      <a:pt x="355" y="772"/>
                      <a:pt x="355" y="772"/>
                    </a:cubicBezTo>
                    <a:cubicBezTo>
                      <a:pt x="356" y="772"/>
                      <a:pt x="356" y="772"/>
                      <a:pt x="356" y="772"/>
                    </a:cubicBezTo>
                    <a:cubicBezTo>
                      <a:pt x="356" y="771"/>
                      <a:pt x="356" y="771"/>
                      <a:pt x="356" y="771"/>
                    </a:cubicBezTo>
                    <a:cubicBezTo>
                      <a:pt x="352" y="765"/>
                      <a:pt x="349" y="755"/>
                      <a:pt x="346" y="744"/>
                    </a:cubicBezTo>
                    <a:cubicBezTo>
                      <a:pt x="346" y="742"/>
                      <a:pt x="345" y="741"/>
                      <a:pt x="345" y="740"/>
                    </a:cubicBezTo>
                    <a:moveTo>
                      <a:pt x="145" y="98"/>
                    </a:moveTo>
                    <a:cubicBezTo>
                      <a:pt x="142" y="98"/>
                      <a:pt x="142" y="98"/>
                      <a:pt x="142" y="98"/>
                    </a:cubicBezTo>
                    <a:cubicBezTo>
                      <a:pt x="168" y="124"/>
                      <a:pt x="195" y="155"/>
                      <a:pt x="219" y="194"/>
                    </a:cubicBezTo>
                    <a:cubicBezTo>
                      <a:pt x="221" y="194"/>
                      <a:pt x="221" y="194"/>
                      <a:pt x="221" y="194"/>
                    </a:cubicBezTo>
                    <a:cubicBezTo>
                      <a:pt x="197" y="155"/>
                      <a:pt x="171" y="124"/>
                      <a:pt x="145" y="98"/>
                    </a:cubicBezTo>
                    <a:moveTo>
                      <a:pt x="110" y="67"/>
                    </a:moveTo>
                    <a:cubicBezTo>
                      <a:pt x="107" y="67"/>
                      <a:pt x="107" y="67"/>
                      <a:pt x="107" y="67"/>
                    </a:cubicBezTo>
                    <a:cubicBezTo>
                      <a:pt x="118" y="76"/>
                      <a:pt x="129" y="86"/>
                      <a:pt x="141" y="97"/>
                    </a:cubicBezTo>
                    <a:cubicBezTo>
                      <a:pt x="144" y="97"/>
                      <a:pt x="144" y="97"/>
                      <a:pt x="144" y="97"/>
                    </a:cubicBezTo>
                    <a:cubicBezTo>
                      <a:pt x="132" y="86"/>
                      <a:pt x="121" y="76"/>
                      <a:pt x="110" y="67"/>
                    </a:cubicBezTo>
                    <a:moveTo>
                      <a:pt x="2" y="0"/>
                    </a:moveTo>
                    <a:cubicBezTo>
                      <a:pt x="0" y="0"/>
                      <a:pt x="0" y="0"/>
                      <a:pt x="0" y="0"/>
                    </a:cubicBezTo>
                    <a:cubicBezTo>
                      <a:pt x="0" y="1"/>
                      <a:pt x="0" y="1"/>
                      <a:pt x="0" y="1"/>
                    </a:cubicBezTo>
                    <a:cubicBezTo>
                      <a:pt x="0" y="1"/>
                      <a:pt x="0" y="1"/>
                      <a:pt x="0" y="1"/>
                    </a:cubicBezTo>
                    <a:cubicBezTo>
                      <a:pt x="0" y="2"/>
                      <a:pt x="1" y="2"/>
                      <a:pt x="2" y="2"/>
                    </a:cubicBezTo>
                    <a:cubicBezTo>
                      <a:pt x="12" y="6"/>
                      <a:pt x="55" y="25"/>
                      <a:pt x="106" y="66"/>
                    </a:cubicBezTo>
                    <a:cubicBezTo>
                      <a:pt x="109" y="66"/>
                      <a:pt x="109" y="66"/>
                      <a:pt x="109" y="66"/>
                    </a:cubicBezTo>
                    <a:cubicBezTo>
                      <a:pt x="56" y="23"/>
                      <a:pt x="10" y="3"/>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2" name="Freeform 18"/>
              <p:cNvSpPr>
                <a:spLocks/>
              </p:cNvSpPr>
              <p:nvPr/>
            </p:nvSpPr>
            <p:spPr bwMode="auto">
              <a:xfrm>
                <a:off x="-1416" y="1754"/>
                <a:ext cx="9" cy="2"/>
              </a:xfrm>
              <a:custGeom>
                <a:avLst/>
                <a:gdLst>
                  <a:gd name="T0" fmla="*/ 78665321 w 4"/>
                  <a:gd name="T1" fmla="*/ 0 h 1"/>
                  <a:gd name="T2" fmla="*/ 0 w 4"/>
                  <a:gd name="T3" fmla="*/ 0 h 1"/>
                  <a:gd name="T4" fmla="*/ 24211195 w 4"/>
                  <a:gd name="T5" fmla="*/ 2097152 h 1"/>
                  <a:gd name="T6" fmla="*/ 98028950 w 4"/>
                  <a:gd name="T7" fmla="*/ 2097152 h 1"/>
                  <a:gd name="T8" fmla="*/ 78665321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0" y="0"/>
                      <a:pt x="0" y="1"/>
                      <a:pt x="1" y="1"/>
                    </a:cubicBezTo>
                    <a:cubicBezTo>
                      <a:pt x="4" y="1"/>
                      <a:pt x="4" y="1"/>
                      <a:pt x="4"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3" name="Freeform 19"/>
              <p:cNvSpPr>
                <a:spLocks/>
              </p:cNvSpPr>
              <p:nvPr/>
            </p:nvSpPr>
            <p:spPr bwMode="auto">
              <a:xfrm>
                <a:off x="-1499" y="1681"/>
                <a:ext cx="9" cy="2"/>
              </a:xfrm>
              <a:custGeom>
                <a:avLst/>
                <a:gdLst>
                  <a:gd name="T0" fmla="*/ 78665321 w 4"/>
                  <a:gd name="T1" fmla="*/ 0 h 1"/>
                  <a:gd name="T2" fmla="*/ 0 w 4"/>
                  <a:gd name="T3" fmla="*/ 0 h 1"/>
                  <a:gd name="T4" fmla="*/ 24211195 w 4"/>
                  <a:gd name="T5" fmla="*/ 2097152 h 1"/>
                  <a:gd name="T6" fmla="*/ 98028950 w 4"/>
                  <a:gd name="T7" fmla="*/ 2097152 h 1"/>
                  <a:gd name="T8" fmla="*/ 78665321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0" y="1"/>
                      <a:pt x="1" y="1"/>
                      <a:pt x="1" y="1"/>
                    </a:cubicBezTo>
                    <a:cubicBezTo>
                      <a:pt x="4" y="1"/>
                      <a:pt x="4" y="1"/>
                      <a:pt x="4" y="1"/>
                    </a:cubicBezTo>
                    <a:cubicBezTo>
                      <a:pt x="4" y="1"/>
                      <a:pt x="4"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4" name="Freeform 20"/>
              <p:cNvSpPr>
                <a:spLocks noEditPoints="1"/>
              </p:cNvSpPr>
              <p:nvPr/>
            </p:nvSpPr>
            <p:spPr bwMode="auto">
              <a:xfrm>
                <a:off x="-2619" y="2809"/>
                <a:ext cx="178" cy="2"/>
              </a:xfrm>
              <a:custGeom>
                <a:avLst/>
                <a:gdLst>
                  <a:gd name="T0" fmla="*/ 178 w 178"/>
                  <a:gd name="T1" fmla="*/ 2 h 2"/>
                  <a:gd name="T2" fmla="*/ 178 w 178"/>
                  <a:gd name="T3" fmla="*/ 0 h 2"/>
                  <a:gd name="T4" fmla="*/ 178 w 178"/>
                  <a:gd name="T5" fmla="*/ 2 h 2"/>
                  <a:gd name="T6" fmla="*/ 0 w 178"/>
                  <a:gd name="T7" fmla="*/ 0 h 2"/>
                  <a:gd name="T8" fmla="*/ 0 w 178"/>
                  <a:gd name="T9" fmla="*/ 2 h 2"/>
                  <a:gd name="T10" fmla="*/ 0 w 178"/>
                  <a:gd name="T11" fmla="*/ 2 h 2"/>
                  <a:gd name="T12" fmla="*/ 0 w 178"/>
                  <a:gd name="T13" fmla="*/ 2 h 2"/>
                  <a:gd name="T14" fmla="*/ 0 w 178"/>
                  <a:gd name="T15" fmla="*/ 0 h 2"/>
                  <a:gd name="T16" fmla="*/ 178 w 178"/>
                  <a:gd name="T17" fmla="*/ 0 h 2"/>
                  <a:gd name="T18" fmla="*/ 178 w 17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 h="2">
                    <a:moveTo>
                      <a:pt x="178" y="2"/>
                    </a:moveTo>
                    <a:lnTo>
                      <a:pt x="178" y="0"/>
                    </a:lnTo>
                    <a:lnTo>
                      <a:pt x="178" y="2"/>
                    </a:lnTo>
                    <a:close/>
                    <a:moveTo>
                      <a:pt x="0" y="0"/>
                    </a:moveTo>
                    <a:lnTo>
                      <a:pt x="0" y="2"/>
                    </a:lnTo>
                    <a:lnTo>
                      <a:pt x="0" y="0"/>
                    </a:lnTo>
                    <a:close/>
                    <a:moveTo>
                      <a:pt x="178" y="0"/>
                    </a:move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5" name="Freeform 21"/>
              <p:cNvSpPr>
                <a:spLocks noEditPoints="1"/>
              </p:cNvSpPr>
              <p:nvPr/>
            </p:nvSpPr>
            <p:spPr bwMode="auto">
              <a:xfrm>
                <a:off x="-2619" y="2809"/>
                <a:ext cx="178" cy="2"/>
              </a:xfrm>
              <a:custGeom>
                <a:avLst/>
                <a:gdLst>
                  <a:gd name="T0" fmla="*/ 178 w 178"/>
                  <a:gd name="T1" fmla="*/ 2 h 2"/>
                  <a:gd name="T2" fmla="*/ 178 w 178"/>
                  <a:gd name="T3" fmla="*/ 0 h 2"/>
                  <a:gd name="T4" fmla="*/ 0 w 178"/>
                  <a:gd name="T5" fmla="*/ 0 h 2"/>
                  <a:gd name="T6" fmla="*/ 0 w 178"/>
                  <a:gd name="T7" fmla="*/ 2 h 2"/>
                  <a:gd name="T8" fmla="*/ 0 w 178"/>
                  <a:gd name="T9" fmla="*/ 2 h 2"/>
                  <a:gd name="T10" fmla="*/ 0 w 178"/>
                  <a:gd name="T11" fmla="*/ 2 h 2"/>
                  <a:gd name="T12" fmla="*/ 178 w 178"/>
                  <a:gd name="T13" fmla="*/ 0 h 2"/>
                  <a:gd name="T14" fmla="*/ 178 w 178"/>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 h="2">
                    <a:moveTo>
                      <a:pt x="178" y="2"/>
                    </a:moveTo>
                    <a:lnTo>
                      <a:pt x="178" y="0"/>
                    </a:lnTo>
                    <a:moveTo>
                      <a:pt x="0" y="0"/>
                    </a:moveTo>
                    <a:lnTo>
                      <a:pt x="0" y="2"/>
                    </a:lnTo>
                    <a:moveTo>
                      <a:pt x="178" y="0"/>
                    </a:move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6" name="Freeform 22"/>
              <p:cNvSpPr>
                <a:spLocks/>
              </p:cNvSpPr>
              <p:nvPr/>
            </p:nvSpPr>
            <p:spPr bwMode="auto">
              <a:xfrm>
                <a:off x="-1033" y="2809"/>
                <a:ext cx="5" cy="2"/>
              </a:xfrm>
              <a:custGeom>
                <a:avLst/>
                <a:gdLst>
                  <a:gd name="T0" fmla="*/ 5 w 5"/>
                  <a:gd name="T1" fmla="*/ 0 h 2"/>
                  <a:gd name="T2" fmla="*/ 0 w 5"/>
                  <a:gd name="T3" fmla="*/ 0 h 2"/>
                  <a:gd name="T4" fmla="*/ 0 w 5"/>
                  <a:gd name="T5" fmla="*/ 2 h 2"/>
                  <a:gd name="T6" fmla="*/ 5 w 5"/>
                  <a:gd name="T7" fmla="*/ 2 h 2"/>
                  <a:gd name="T8" fmla="*/ 5 w 5"/>
                  <a:gd name="T9" fmla="*/ 0 h 2"/>
                  <a:gd name="T10" fmla="*/ 5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5" y="0"/>
                    </a:moveTo>
                    <a:lnTo>
                      <a:pt x="0" y="0"/>
                    </a:lnTo>
                    <a:lnTo>
                      <a:pt x="0" y="2"/>
                    </a:lnTo>
                    <a:lnTo>
                      <a:pt x="5"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7" name="Freeform 23"/>
              <p:cNvSpPr>
                <a:spLocks/>
              </p:cNvSpPr>
              <p:nvPr/>
            </p:nvSpPr>
            <p:spPr bwMode="auto">
              <a:xfrm>
                <a:off x="-938" y="3276"/>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8" name="Freeform 24"/>
              <p:cNvSpPr>
                <a:spLocks noEditPoints="1"/>
              </p:cNvSpPr>
              <p:nvPr/>
            </p:nvSpPr>
            <p:spPr bwMode="auto">
              <a:xfrm>
                <a:off x="-3887" y="3351"/>
                <a:ext cx="395" cy="1"/>
              </a:xfrm>
              <a:custGeom>
                <a:avLst/>
                <a:gdLst>
                  <a:gd name="T0" fmla="*/ 0 w 167"/>
                  <a:gd name="T1" fmla="*/ 0 h 1"/>
                  <a:gd name="T2" fmla="*/ 0 w 167"/>
                  <a:gd name="T3" fmla="*/ 0 h 1"/>
                  <a:gd name="T4" fmla="*/ 267752460 w 167"/>
                  <a:gd name="T5" fmla="*/ 0 h 1"/>
                  <a:gd name="T6" fmla="*/ 1052825689 w 167"/>
                  <a:gd name="T7" fmla="*/ 0 h 1"/>
                  <a:gd name="T8" fmla="*/ 724520576 w 167"/>
                  <a:gd name="T9" fmla="*/ 0 h 1"/>
                  <a:gd name="T10" fmla="*/ 1052825689 w 167"/>
                  <a:gd name="T11" fmla="*/ 0 h 1"/>
                  <a:gd name="T12" fmla="*/ 1411506248 w 167"/>
                  <a:gd name="T13" fmla="*/ 0 h 1"/>
                  <a:gd name="T14" fmla="*/ 1777005469 w 167"/>
                  <a:gd name="T15" fmla="*/ 0 h 1"/>
                  <a:gd name="T16" fmla="*/ 2147483647 w 167"/>
                  <a:gd name="T17" fmla="*/ 0 h 1"/>
                  <a:gd name="T18" fmla="*/ 2131183355 w 167"/>
                  <a:gd name="T19" fmla="*/ 0 h 1"/>
                  <a:gd name="T20" fmla="*/ 2147483647 w 167"/>
                  <a:gd name="T21" fmla="*/ 0 h 1"/>
                  <a:gd name="T22" fmla="*/ 2147483647 w 167"/>
                  <a:gd name="T23" fmla="*/ 0 h 1"/>
                  <a:gd name="T24" fmla="*/ 2147483647 w 167"/>
                  <a:gd name="T25" fmla="*/ 0 h 1"/>
                  <a:gd name="T26" fmla="*/ 2147483647 w 167"/>
                  <a:gd name="T27" fmla="*/ 0 h 1"/>
                  <a:gd name="T28" fmla="*/ 2147483647 w 167"/>
                  <a:gd name="T29" fmla="*/ 0 h 1"/>
                  <a:gd name="T30" fmla="*/ 2147483647 w 167"/>
                  <a:gd name="T31" fmla="*/ 0 h 1"/>
                  <a:gd name="T32" fmla="*/ 2147483647 w 167"/>
                  <a:gd name="T33" fmla="*/ 0 h 1"/>
                  <a:gd name="T34" fmla="*/ 2147483647 w 167"/>
                  <a:gd name="T35" fmla="*/ 0 h 1"/>
                  <a:gd name="T36" fmla="*/ 2147483647 w 167"/>
                  <a:gd name="T37" fmla="*/ 0 h 1"/>
                  <a:gd name="T38" fmla="*/ 2147483647 w 167"/>
                  <a:gd name="T39" fmla="*/ 0 h 1"/>
                  <a:gd name="T40" fmla="*/ 2147483647 w 167"/>
                  <a:gd name="T41" fmla="*/ 0 h 1"/>
                  <a:gd name="T42" fmla="*/ 2147483647 w 167"/>
                  <a:gd name="T43" fmla="*/ 0 h 1"/>
                  <a:gd name="T44" fmla="*/ 2147483647 w 167"/>
                  <a:gd name="T45" fmla="*/ 0 h 1"/>
                  <a:gd name="T46" fmla="*/ 2147483647 w 167"/>
                  <a:gd name="T47" fmla="*/ 0 h 1"/>
                  <a:gd name="T48" fmla="*/ 2147483647 w 167"/>
                  <a:gd name="T49" fmla="*/ 0 h 1"/>
                  <a:gd name="T50" fmla="*/ 2147483647 w 167"/>
                  <a:gd name="T51" fmla="*/ 0 h 1"/>
                  <a:gd name="T52" fmla="*/ 2147483647 w 167"/>
                  <a:gd name="T53" fmla="*/ 0 h 1"/>
                  <a:gd name="T54" fmla="*/ 2147483647 w 167"/>
                  <a:gd name="T55" fmla="*/ 0 h 1"/>
                  <a:gd name="T56" fmla="*/ 2147483647 w 167"/>
                  <a:gd name="T57" fmla="*/ 0 h 1"/>
                  <a:gd name="T58" fmla="*/ 2147483647 w 167"/>
                  <a:gd name="T59" fmla="*/ 0 h 1"/>
                  <a:gd name="T60" fmla="*/ 2147483647 w 167"/>
                  <a:gd name="T61" fmla="*/ 0 h 1"/>
                  <a:gd name="T62" fmla="*/ 2147483647 w 167"/>
                  <a:gd name="T63" fmla="*/ 0 h 1"/>
                  <a:gd name="T64" fmla="*/ 2147483647 w 167"/>
                  <a:gd name="T65" fmla="*/ 0 h 1"/>
                  <a:gd name="T66" fmla="*/ 2147483647 w 167"/>
                  <a:gd name="T67" fmla="*/ 0 h 1"/>
                  <a:gd name="T68" fmla="*/ 2147483647 w 167"/>
                  <a:gd name="T69" fmla="*/ 0 h 1"/>
                  <a:gd name="T70" fmla="*/ 2147483647 w 167"/>
                  <a:gd name="T71" fmla="*/ 0 h 1"/>
                  <a:gd name="T72" fmla="*/ 2147483647 w 167"/>
                  <a:gd name="T73" fmla="*/ 0 h 1"/>
                  <a:gd name="T74" fmla="*/ 2147483647 w 167"/>
                  <a:gd name="T75" fmla="*/ 0 h 1"/>
                  <a:gd name="T76" fmla="*/ 2147483647 w 167"/>
                  <a:gd name="T77" fmla="*/ 0 h 1"/>
                  <a:gd name="T78" fmla="*/ 2147483647 w 167"/>
                  <a:gd name="T79" fmla="*/ 0 h 1"/>
                  <a:gd name="T80" fmla="*/ 2147483647 w 167"/>
                  <a:gd name="T81" fmla="*/ 0 h 1"/>
                  <a:gd name="T82" fmla="*/ 2147483647 w 167"/>
                  <a:gd name="T83" fmla="*/ 0 h 1"/>
                  <a:gd name="T84" fmla="*/ 2147483647 w 167"/>
                  <a:gd name="T85" fmla="*/ 0 h 1"/>
                  <a:gd name="T86" fmla="*/ 2147483647 w 167"/>
                  <a:gd name="T87" fmla="*/ 0 h 1"/>
                  <a:gd name="T88" fmla="*/ 2147483647 w 167"/>
                  <a:gd name="T89" fmla="*/ 0 h 1"/>
                  <a:gd name="T90" fmla="*/ 2147483647 w 167"/>
                  <a:gd name="T91" fmla="*/ 0 h 1"/>
                  <a:gd name="T92" fmla="*/ 2147483647 w 167"/>
                  <a:gd name="T93" fmla="*/ 0 h 1"/>
                  <a:gd name="T94" fmla="*/ 2147483647 w 167"/>
                  <a:gd name="T95" fmla="*/ 0 h 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7" h="1">
                    <a:moveTo>
                      <a:pt x="4" y="0"/>
                    </a:moveTo>
                    <a:cubicBezTo>
                      <a:pt x="0" y="0"/>
                      <a:pt x="0" y="0"/>
                      <a:pt x="0" y="0"/>
                    </a:cubicBezTo>
                    <a:cubicBezTo>
                      <a:pt x="0" y="0"/>
                      <a:pt x="0" y="0"/>
                      <a:pt x="0" y="0"/>
                    </a:cubicBezTo>
                    <a:cubicBezTo>
                      <a:pt x="0" y="0"/>
                      <a:pt x="0" y="0"/>
                      <a:pt x="0" y="0"/>
                    </a:cubicBezTo>
                    <a:cubicBezTo>
                      <a:pt x="0" y="0"/>
                      <a:pt x="0" y="0"/>
                      <a:pt x="0" y="0"/>
                    </a:cubicBezTo>
                    <a:cubicBezTo>
                      <a:pt x="4" y="0"/>
                      <a:pt x="4" y="0"/>
                      <a:pt x="4" y="0"/>
                    </a:cubicBezTo>
                    <a:cubicBezTo>
                      <a:pt x="4" y="0"/>
                      <a:pt x="4" y="0"/>
                      <a:pt x="4" y="0"/>
                    </a:cubicBezTo>
                    <a:moveTo>
                      <a:pt x="15" y="0"/>
                    </a:moveTo>
                    <a:cubicBezTo>
                      <a:pt x="10" y="0"/>
                      <a:pt x="10" y="0"/>
                      <a:pt x="10" y="0"/>
                    </a:cubicBezTo>
                    <a:cubicBezTo>
                      <a:pt x="10" y="0"/>
                      <a:pt x="10" y="0"/>
                      <a:pt x="10" y="0"/>
                    </a:cubicBezTo>
                    <a:cubicBezTo>
                      <a:pt x="15" y="0"/>
                      <a:pt x="15" y="0"/>
                      <a:pt x="15" y="0"/>
                    </a:cubicBezTo>
                    <a:cubicBezTo>
                      <a:pt x="15" y="0"/>
                      <a:pt x="15" y="0"/>
                      <a:pt x="15" y="0"/>
                    </a:cubicBezTo>
                    <a:moveTo>
                      <a:pt x="25" y="0"/>
                    </a:moveTo>
                    <a:cubicBezTo>
                      <a:pt x="20" y="0"/>
                      <a:pt x="20" y="0"/>
                      <a:pt x="20" y="0"/>
                    </a:cubicBezTo>
                    <a:cubicBezTo>
                      <a:pt x="20" y="0"/>
                      <a:pt x="20" y="0"/>
                      <a:pt x="20" y="0"/>
                    </a:cubicBezTo>
                    <a:cubicBezTo>
                      <a:pt x="25" y="0"/>
                      <a:pt x="25" y="0"/>
                      <a:pt x="25" y="0"/>
                    </a:cubicBezTo>
                    <a:cubicBezTo>
                      <a:pt x="25" y="0"/>
                      <a:pt x="25" y="0"/>
                      <a:pt x="25" y="0"/>
                    </a:cubicBezTo>
                    <a:moveTo>
                      <a:pt x="36" y="0"/>
                    </a:moveTo>
                    <a:cubicBezTo>
                      <a:pt x="30" y="0"/>
                      <a:pt x="30" y="0"/>
                      <a:pt x="30" y="0"/>
                    </a:cubicBezTo>
                    <a:cubicBezTo>
                      <a:pt x="30" y="0"/>
                      <a:pt x="30" y="0"/>
                      <a:pt x="30" y="0"/>
                    </a:cubicBezTo>
                    <a:cubicBezTo>
                      <a:pt x="36" y="0"/>
                      <a:pt x="36" y="0"/>
                      <a:pt x="36" y="0"/>
                    </a:cubicBezTo>
                    <a:cubicBezTo>
                      <a:pt x="36" y="0"/>
                      <a:pt x="36" y="0"/>
                      <a:pt x="36" y="0"/>
                    </a:cubicBezTo>
                    <a:moveTo>
                      <a:pt x="46" y="0"/>
                    </a:moveTo>
                    <a:cubicBezTo>
                      <a:pt x="43" y="0"/>
                      <a:pt x="43" y="0"/>
                      <a:pt x="43" y="0"/>
                    </a:cubicBezTo>
                    <a:cubicBezTo>
                      <a:pt x="43" y="0"/>
                      <a:pt x="43" y="0"/>
                      <a:pt x="43" y="0"/>
                    </a:cubicBezTo>
                    <a:cubicBezTo>
                      <a:pt x="46" y="0"/>
                      <a:pt x="46" y="0"/>
                      <a:pt x="46" y="0"/>
                    </a:cubicBezTo>
                    <a:cubicBezTo>
                      <a:pt x="46" y="0"/>
                      <a:pt x="46" y="0"/>
                      <a:pt x="46" y="0"/>
                    </a:cubicBezTo>
                    <a:moveTo>
                      <a:pt x="56" y="0"/>
                    </a:moveTo>
                    <a:cubicBezTo>
                      <a:pt x="51" y="0"/>
                      <a:pt x="51" y="0"/>
                      <a:pt x="51" y="0"/>
                    </a:cubicBezTo>
                    <a:cubicBezTo>
                      <a:pt x="51" y="0"/>
                      <a:pt x="51" y="0"/>
                      <a:pt x="51" y="0"/>
                    </a:cubicBezTo>
                    <a:cubicBezTo>
                      <a:pt x="56" y="0"/>
                      <a:pt x="56" y="0"/>
                      <a:pt x="56" y="0"/>
                    </a:cubicBezTo>
                    <a:cubicBezTo>
                      <a:pt x="56" y="0"/>
                      <a:pt x="56" y="0"/>
                      <a:pt x="56" y="0"/>
                    </a:cubicBezTo>
                    <a:moveTo>
                      <a:pt x="67" y="0"/>
                    </a:moveTo>
                    <a:cubicBezTo>
                      <a:pt x="62" y="0"/>
                      <a:pt x="62" y="0"/>
                      <a:pt x="62" y="0"/>
                    </a:cubicBezTo>
                    <a:cubicBezTo>
                      <a:pt x="62" y="0"/>
                      <a:pt x="62" y="0"/>
                      <a:pt x="62" y="0"/>
                    </a:cubicBezTo>
                    <a:cubicBezTo>
                      <a:pt x="67" y="0"/>
                      <a:pt x="67" y="0"/>
                      <a:pt x="67" y="0"/>
                    </a:cubicBezTo>
                    <a:cubicBezTo>
                      <a:pt x="67" y="0"/>
                      <a:pt x="67" y="0"/>
                      <a:pt x="67" y="0"/>
                    </a:cubicBezTo>
                    <a:moveTo>
                      <a:pt x="77" y="0"/>
                    </a:moveTo>
                    <a:cubicBezTo>
                      <a:pt x="72" y="0"/>
                      <a:pt x="72" y="0"/>
                      <a:pt x="72" y="0"/>
                    </a:cubicBezTo>
                    <a:cubicBezTo>
                      <a:pt x="72" y="0"/>
                      <a:pt x="72" y="0"/>
                      <a:pt x="72" y="0"/>
                    </a:cubicBezTo>
                    <a:cubicBezTo>
                      <a:pt x="77" y="0"/>
                      <a:pt x="77" y="0"/>
                      <a:pt x="77" y="0"/>
                    </a:cubicBezTo>
                    <a:cubicBezTo>
                      <a:pt x="77" y="0"/>
                      <a:pt x="77" y="0"/>
                      <a:pt x="77" y="0"/>
                    </a:cubicBezTo>
                    <a:moveTo>
                      <a:pt x="84" y="0"/>
                    </a:moveTo>
                    <a:cubicBezTo>
                      <a:pt x="82" y="0"/>
                      <a:pt x="82" y="0"/>
                      <a:pt x="82" y="0"/>
                    </a:cubicBezTo>
                    <a:cubicBezTo>
                      <a:pt x="82" y="0"/>
                      <a:pt x="82" y="0"/>
                      <a:pt x="82" y="0"/>
                    </a:cubicBezTo>
                    <a:cubicBezTo>
                      <a:pt x="84" y="0"/>
                      <a:pt x="84" y="0"/>
                      <a:pt x="84" y="0"/>
                    </a:cubicBezTo>
                    <a:cubicBezTo>
                      <a:pt x="84" y="0"/>
                      <a:pt x="84" y="0"/>
                      <a:pt x="84" y="0"/>
                    </a:cubicBezTo>
                    <a:moveTo>
                      <a:pt x="88" y="0"/>
                    </a:moveTo>
                    <a:cubicBezTo>
                      <a:pt x="86" y="0"/>
                      <a:pt x="86" y="0"/>
                      <a:pt x="86" y="0"/>
                    </a:cubicBezTo>
                    <a:cubicBezTo>
                      <a:pt x="86" y="0"/>
                      <a:pt x="86" y="0"/>
                      <a:pt x="86" y="0"/>
                    </a:cubicBezTo>
                    <a:cubicBezTo>
                      <a:pt x="88" y="0"/>
                      <a:pt x="88" y="0"/>
                      <a:pt x="88" y="0"/>
                    </a:cubicBezTo>
                    <a:cubicBezTo>
                      <a:pt x="88" y="0"/>
                      <a:pt x="88" y="0"/>
                      <a:pt x="88" y="0"/>
                    </a:cubicBezTo>
                    <a:moveTo>
                      <a:pt x="98" y="0"/>
                    </a:moveTo>
                    <a:cubicBezTo>
                      <a:pt x="93" y="0"/>
                      <a:pt x="93" y="0"/>
                      <a:pt x="93" y="0"/>
                    </a:cubicBezTo>
                    <a:cubicBezTo>
                      <a:pt x="93" y="0"/>
                      <a:pt x="93" y="0"/>
                      <a:pt x="93" y="0"/>
                    </a:cubicBezTo>
                    <a:cubicBezTo>
                      <a:pt x="98" y="0"/>
                      <a:pt x="98" y="0"/>
                      <a:pt x="98" y="0"/>
                    </a:cubicBezTo>
                    <a:cubicBezTo>
                      <a:pt x="98" y="0"/>
                      <a:pt x="98" y="0"/>
                      <a:pt x="98" y="0"/>
                    </a:cubicBezTo>
                    <a:moveTo>
                      <a:pt x="108" y="0"/>
                    </a:moveTo>
                    <a:cubicBezTo>
                      <a:pt x="103" y="0"/>
                      <a:pt x="103" y="0"/>
                      <a:pt x="103" y="0"/>
                    </a:cubicBezTo>
                    <a:cubicBezTo>
                      <a:pt x="103" y="0"/>
                      <a:pt x="103" y="0"/>
                      <a:pt x="103" y="0"/>
                    </a:cubicBezTo>
                    <a:cubicBezTo>
                      <a:pt x="108" y="0"/>
                      <a:pt x="108" y="0"/>
                      <a:pt x="108" y="0"/>
                    </a:cubicBezTo>
                    <a:cubicBezTo>
                      <a:pt x="108" y="0"/>
                      <a:pt x="108" y="0"/>
                      <a:pt x="108" y="0"/>
                    </a:cubicBezTo>
                    <a:moveTo>
                      <a:pt x="119" y="0"/>
                    </a:moveTo>
                    <a:cubicBezTo>
                      <a:pt x="114" y="0"/>
                      <a:pt x="114" y="0"/>
                      <a:pt x="114" y="0"/>
                    </a:cubicBezTo>
                    <a:cubicBezTo>
                      <a:pt x="114" y="0"/>
                      <a:pt x="114" y="0"/>
                      <a:pt x="114" y="0"/>
                    </a:cubicBezTo>
                    <a:cubicBezTo>
                      <a:pt x="119" y="0"/>
                      <a:pt x="119" y="0"/>
                      <a:pt x="119" y="0"/>
                    </a:cubicBezTo>
                    <a:cubicBezTo>
                      <a:pt x="119" y="0"/>
                      <a:pt x="119" y="0"/>
                      <a:pt x="119" y="0"/>
                    </a:cubicBezTo>
                    <a:moveTo>
                      <a:pt x="126" y="0"/>
                    </a:moveTo>
                    <a:cubicBezTo>
                      <a:pt x="124" y="0"/>
                      <a:pt x="124" y="0"/>
                      <a:pt x="124" y="0"/>
                    </a:cubicBezTo>
                    <a:cubicBezTo>
                      <a:pt x="124" y="0"/>
                      <a:pt x="124" y="0"/>
                      <a:pt x="124" y="0"/>
                    </a:cubicBezTo>
                    <a:cubicBezTo>
                      <a:pt x="126" y="0"/>
                      <a:pt x="126" y="0"/>
                      <a:pt x="126" y="0"/>
                    </a:cubicBezTo>
                    <a:cubicBezTo>
                      <a:pt x="126" y="0"/>
                      <a:pt x="126" y="0"/>
                      <a:pt x="126" y="0"/>
                    </a:cubicBezTo>
                    <a:moveTo>
                      <a:pt x="129" y="0"/>
                    </a:moveTo>
                    <a:cubicBezTo>
                      <a:pt x="128" y="0"/>
                      <a:pt x="128" y="0"/>
                      <a:pt x="128" y="0"/>
                    </a:cubicBezTo>
                    <a:cubicBezTo>
                      <a:pt x="128" y="0"/>
                      <a:pt x="128" y="0"/>
                      <a:pt x="128" y="0"/>
                    </a:cubicBezTo>
                    <a:cubicBezTo>
                      <a:pt x="129" y="0"/>
                      <a:pt x="129" y="0"/>
                      <a:pt x="129" y="0"/>
                    </a:cubicBezTo>
                    <a:cubicBezTo>
                      <a:pt x="129" y="0"/>
                      <a:pt x="129" y="0"/>
                      <a:pt x="129" y="0"/>
                    </a:cubicBezTo>
                    <a:moveTo>
                      <a:pt x="140" y="0"/>
                    </a:moveTo>
                    <a:cubicBezTo>
                      <a:pt x="134" y="0"/>
                      <a:pt x="134" y="0"/>
                      <a:pt x="134" y="0"/>
                    </a:cubicBezTo>
                    <a:cubicBezTo>
                      <a:pt x="134" y="0"/>
                      <a:pt x="134" y="0"/>
                      <a:pt x="134" y="0"/>
                    </a:cubicBezTo>
                    <a:cubicBezTo>
                      <a:pt x="140" y="0"/>
                      <a:pt x="140" y="0"/>
                      <a:pt x="140" y="0"/>
                    </a:cubicBezTo>
                    <a:cubicBezTo>
                      <a:pt x="140" y="0"/>
                      <a:pt x="140" y="0"/>
                      <a:pt x="140" y="0"/>
                    </a:cubicBezTo>
                    <a:moveTo>
                      <a:pt x="150" y="0"/>
                    </a:moveTo>
                    <a:cubicBezTo>
                      <a:pt x="145" y="0"/>
                      <a:pt x="145" y="0"/>
                      <a:pt x="145" y="0"/>
                    </a:cubicBezTo>
                    <a:cubicBezTo>
                      <a:pt x="145" y="0"/>
                      <a:pt x="145" y="0"/>
                      <a:pt x="145" y="0"/>
                    </a:cubicBezTo>
                    <a:cubicBezTo>
                      <a:pt x="150" y="0"/>
                      <a:pt x="150" y="0"/>
                      <a:pt x="150" y="0"/>
                    </a:cubicBezTo>
                    <a:cubicBezTo>
                      <a:pt x="150" y="0"/>
                      <a:pt x="150" y="0"/>
                      <a:pt x="150" y="0"/>
                    </a:cubicBezTo>
                    <a:moveTo>
                      <a:pt x="160" y="0"/>
                    </a:moveTo>
                    <a:cubicBezTo>
                      <a:pt x="155" y="0"/>
                      <a:pt x="155" y="0"/>
                      <a:pt x="155" y="0"/>
                    </a:cubicBezTo>
                    <a:cubicBezTo>
                      <a:pt x="155" y="0"/>
                      <a:pt x="155" y="0"/>
                      <a:pt x="155" y="0"/>
                    </a:cubicBezTo>
                    <a:cubicBezTo>
                      <a:pt x="160" y="0"/>
                      <a:pt x="160" y="0"/>
                      <a:pt x="160" y="0"/>
                    </a:cubicBezTo>
                    <a:cubicBezTo>
                      <a:pt x="160" y="0"/>
                      <a:pt x="160" y="0"/>
                      <a:pt x="160" y="0"/>
                    </a:cubicBezTo>
                    <a:moveTo>
                      <a:pt x="167" y="0"/>
                    </a:moveTo>
                    <a:cubicBezTo>
                      <a:pt x="166" y="0"/>
                      <a:pt x="166" y="0"/>
                      <a:pt x="166" y="0"/>
                    </a:cubicBezTo>
                    <a:cubicBezTo>
                      <a:pt x="166" y="0"/>
                      <a:pt x="166" y="0"/>
                      <a:pt x="166" y="0"/>
                    </a:cubicBezTo>
                    <a:cubicBezTo>
                      <a:pt x="167" y="0"/>
                      <a:pt x="167" y="0"/>
                      <a:pt x="167" y="0"/>
                    </a:cubicBezTo>
                    <a:cubicBezTo>
                      <a:pt x="167" y="0"/>
                      <a:pt x="167" y="0"/>
                      <a:pt x="1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9" name="Freeform 25"/>
              <p:cNvSpPr>
                <a:spLocks noEditPoints="1"/>
              </p:cNvSpPr>
              <p:nvPr/>
            </p:nvSpPr>
            <p:spPr bwMode="auto">
              <a:xfrm>
                <a:off x="-2903" y="3354"/>
                <a:ext cx="287" cy="2"/>
              </a:xfrm>
              <a:custGeom>
                <a:avLst/>
                <a:gdLst>
                  <a:gd name="T0" fmla="*/ 0 w 121"/>
                  <a:gd name="T1" fmla="*/ 0 h 1"/>
                  <a:gd name="T2" fmla="*/ 0 w 121"/>
                  <a:gd name="T3" fmla="*/ 0 h 1"/>
                  <a:gd name="T4" fmla="*/ 0 w 121"/>
                  <a:gd name="T5" fmla="*/ 2097152 h 1"/>
                  <a:gd name="T6" fmla="*/ 0 w 121"/>
                  <a:gd name="T7" fmla="*/ 2097152 h 1"/>
                  <a:gd name="T8" fmla="*/ 0 w 121"/>
                  <a:gd name="T9" fmla="*/ 0 h 1"/>
                  <a:gd name="T10" fmla="*/ 2147483647 w 121"/>
                  <a:gd name="T11" fmla="*/ 0 h 1"/>
                  <a:gd name="T12" fmla="*/ 2147483647 w 121"/>
                  <a:gd name="T13" fmla="*/ 0 h 1"/>
                  <a:gd name="T14" fmla="*/ 2147483647 w 121"/>
                  <a:gd name="T15" fmla="*/ 2097152 h 1"/>
                  <a:gd name="T16" fmla="*/ 2147483647 w 121"/>
                  <a:gd name="T17" fmla="*/ 2097152 h 1"/>
                  <a:gd name="T18" fmla="*/ 2147483647 w 12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1">
                    <a:moveTo>
                      <a:pt x="0" y="0"/>
                    </a:moveTo>
                    <a:cubicBezTo>
                      <a:pt x="0" y="0"/>
                      <a:pt x="0" y="0"/>
                      <a:pt x="0" y="0"/>
                    </a:cubicBezTo>
                    <a:cubicBezTo>
                      <a:pt x="0" y="1"/>
                      <a:pt x="0" y="1"/>
                      <a:pt x="0" y="1"/>
                    </a:cubicBezTo>
                    <a:cubicBezTo>
                      <a:pt x="0" y="1"/>
                      <a:pt x="0" y="1"/>
                      <a:pt x="0" y="1"/>
                    </a:cubicBezTo>
                    <a:cubicBezTo>
                      <a:pt x="0" y="0"/>
                      <a:pt x="0" y="0"/>
                      <a:pt x="0" y="0"/>
                    </a:cubicBezTo>
                    <a:moveTo>
                      <a:pt x="121" y="0"/>
                    </a:moveTo>
                    <a:cubicBezTo>
                      <a:pt x="120" y="0"/>
                      <a:pt x="120" y="0"/>
                      <a:pt x="120" y="0"/>
                    </a:cubicBezTo>
                    <a:cubicBezTo>
                      <a:pt x="120" y="1"/>
                      <a:pt x="120" y="1"/>
                      <a:pt x="120" y="1"/>
                    </a:cubicBezTo>
                    <a:cubicBezTo>
                      <a:pt x="120" y="1"/>
                      <a:pt x="120" y="1"/>
                      <a:pt x="120" y="1"/>
                    </a:cubicBezTo>
                    <a:cubicBezTo>
                      <a:pt x="120" y="1"/>
                      <a:pt x="120" y="1"/>
                      <a:pt x="1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0" name="Freeform 26"/>
              <p:cNvSpPr>
                <a:spLocks noEditPoints="1"/>
              </p:cNvSpPr>
              <p:nvPr/>
            </p:nvSpPr>
            <p:spPr bwMode="auto">
              <a:xfrm>
                <a:off x="-2020" y="3354"/>
                <a:ext cx="85" cy="2"/>
              </a:xfrm>
              <a:custGeom>
                <a:avLst/>
                <a:gdLst>
                  <a:gd name="T0" fmla="*/ 0 w 36"/>
                  <a:gd name="T1" fmla="*/ 0 h 1"/>
                  <a:gd name="T2" fmla="*/ 0 w 36"/>
                  <a:gd name="T3" fmla="*/ 0 h 1"/>
                  <a:gd name="T4" fmla="*/ 0 w 36"/>
                  <a:gd name="T5" fmla="*/ 2097152 h 1"/>
                  <a:gd name="T6" fmla="*/ 0 w 36"/>
                  <a:gd name="T7" fmla="*/ 2097152 h 1"/>
                  <a:gd name="T8" fmla="*/ 0 w 36"/>
                  <a:gd name="T9" fmla="*/ 0 h 1"/>
                  <a:gd name="T10" fmla="*/ 2147483647 w 36"/>
                  <a:gd name="T11" fmla="*/ 0 h 1"/>
                  <a:gd name="T12" fmla="*/ 2147483647 w 36"/>
                  <a:gd name="T13" fmla="*/ 0 h 1"/>
                  <a:gd name="T14" fmla="*/ 2147483647 w 36"/>
                  <a:gd name="T15" fmla="*/ 0 h 1"/>
                  <a:gd name="T16" fmla="*/ 2147483647 w 3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
                    <a:moveTo>
                      <a:pt x="0" y="0"/>
                    </a:moveTo>
                    <a:cubicBezTo>
                      <a:pt x="0" y="0"/>
                      <a:pt x="0" y="0"/>
                      <a:pt x="0" y="0"/>
                    </a:cubicBezTo>
                    <a:cubicBezTo>
                      <a:pt x="0" y="1"/>
                      <a:pt x="0" y="1"/>
                      <a:pt x="0" y="1"/>
                    </a:cubicBezTo>
                    <a:cubicBezTo>
                      <a:pt x="0" y="1"/>
                      <a:pt x="0" y="1"/>
                      <a:pt x="0" y="1"/>
                    </a:cubicBezTo>
                    <a:cubicBezTo>
                      <a:pt x="0" y="0"/>
                      <a:pt x="0" y="0"/>
                      <a:pt x="0" y="0"/>
                    </a:cubicBezTo>
                    <a:moveTo>
                      <a:pt x="36" y="0"/>
                    </a:moveTo>
                    <a:cubicBezTo>
                      <a:pt x="36" y="0"/>
                      <a:pt x="36" y="0"/>
                      <a:pt x="36" y="0"/>
                    </a:cubicBezTo>
                    <a:cubicBezTo>
                      <a:pt x="36" y="0"/>
                      <a:pt x="36" y="0"/>
                      <a:pt x="36" y="0"/>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1" name="Freeform 27"/>
              <p:cNvSpPr>
                <a:spLocks/>
              </p:cNvSpPr>
              <p:nvPr/>
            </p:nvSpPr>
            <p:spPr bwMode="auto">
              <a:xfrm>
                <a:off x="-912" y="3354"/>
                <a:ext cx="2" cy="2"/>
              </a:xfrm>
              <a:custGeom>
                <a:avLst/>
                <a:gdLst>
                  <a:gd name="T0" fmla="*/ 2097152 w 1"/>
                  <a:gd name="T1" fmla="*/ 0 h 1"/>
                  <a:gd name="T2" fmla="*/ 0 w 1"/>
                  <a:gd name="T3" fmla="*/ 0 h 1"/>
                  <a:gd name="T4" fmla="*/ 0 w 1"/>
                  <a:gd name="T5" fmla="*/ 2097152 h 1"/>
                  <a:gd name="T6" fmla="*/ 2097152 w 1"/>
                  <a:gd name="T7" fmla="*/ 2097152 h 1"/>
                  <a:gd name="T8" fmla="*/ 2097152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2" name="Freeform 28"/>
              <p:cNvSpPr>
                <a:spLocks/>
              </p:cNvSpPr>
              <p:nvPr/>
            </p:nvSpPr>
            <p:spPr bwMode="auto">
              <a:xfrm>
                <a:off x="-808" y="3356"/>
                <a:ext cx="2" cy="1"/>
              </a:xfrm>
              <a:custGeom>
                <a:avLst/>
                <a:gdLst>
                  <a:gd name="T0" fmla="*/ 2097152 w 1"/>
                  <a:gd name="T1" fmla="*/ 0 h 1"/>
                  <a:gd name="T2" fmla="*/ 0 w 1"/>
                  <a:gd name="T3" fmla="*/ 0 h 1"/>
                  <a:gd name="T4" fmla="*/ 2097152 w 1"/>
                  <a:gd name="T5" fmla="*/ 0 h 1"/>
                  <a:gd name="T6" fmla="*/ 2097152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3" name="Freeform 29"/>
              <p:cNvSpPr>
                <a:spLocks/>
              </p:cNvSpPr>
              <p:nvPr/>
            </p:nvSpPr>
            <p:spPr bwMode="auto">
              <a:xfrm>
                <a:off x="-1049" y="2498"/>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4" name="Freeform 30"/>
              <p:cNvSpPr>
                <a:spLocks/>
              </p:cNvSpPr>
              <p:nvPr/>
            </p:nvSpPr>
            <p:spPr bwMode="auto">
              <a:xfrm>
                <a:off x="-1104" y="2256"/>
                <a:ext cx="7" cy="3"/>
              </a:xfrm>
              <a:custGeom>
                <a:avLst/>
                <a:gdLst>
                  <a:gd name="T0" fmla="*/ 117411901 w 3"/>
                  <a:gd name="T1" fmla="*/ 0 h 1"/>
                  <a:gd name="T2" fmla="*/ 0 w 3"/>
                  <a:gd name="T3" fmla="*/ 0 h 1"/>
                  <a:gd name="T4" fmla="*/ 0 w 3"/>
                  <a:gd name="T5" fmla="*/ 2147483647 h 1"/>
                  <a:gd name="T6" fmla="*/ 155151439 w 3"/>
                  <a:gd name="T7" fmla="*/ 2147483647 h 1"/>
                  <a:gd name="T8" fmla="*/ 11741190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5" name="Freeform 31"/>
              <p:cNvSpPr>
                <a:spLocks/>
              </p:cNvSpPr>
              <p:nvPr/>
            </p:nvSpPr>
            <p:spPr bwMode="auto">
              <a:xfrm>
                <a:off x="-2382" y="1986"/>
                <a:ext cx="92" cy="270"/>
              </a:xfrm>
              <a:custGeom>
                <a:avLst/>
                <a:gdLst>
                  <a:gd name="T0" fmla="*/ 2147483647 w 39"/>
                  <a:gd name="T1" fmla="*/ 0 h 114"/>
                  <a:gd name="T2" fmla="*/ 2147483647 w 39"/>
                  <a:gd name="T3" fmla="*/ 0 h 114"/>
                  <a:gd name="T4" fmla="*/ 2147483647 w 39"/>
                  <a:gd name="T5" fmla="*/ 361750000 h 114"/>
                  <a:gd name="T6" fmla="*/ 0 w 39"/>
                  <a:gd name="T7" fmla="*/ 2147483647 h 114"/>
                  <a:gd name="T8" fmla="*/ 143452408 w 39"/>
                  <a:gd name="T9" fmla="*/ 2147483647 h 114"/>
                  <a:gd name="T10" fmla="*/ 338400552 w 39"/>
                  <a:gd name="T11" fmla="*/ 2147483647 h 114"/>
                  <a:gd name="T12" fmla="*/ 338400552 w 39"/>
                  <a:gd name="T13" fmla="*/ 2147483647 h 114"/>
                  <a:gd name="T14" fmla="*/ 338400552 w 39"/>
                  <a:gd name="T15" fmla="*/ 2147483647 h 114"/>
                  <a:gd name="T16" fmla="*/ 399217754 w 39"/>
                  <a:gd name="T17" fmla="*/ 2147483647 h 114"/>
                  <a:gd name="T18" fmla="*/ 798278225 w 39"/>
                  <a:gd name="T19" fmla="*/ 2147483647 h 114"/>
                  <a:gd name="T20" fmla="*/ 1928375339 w 39"/>
                  <a:gd name="T21" fmla="*/ 1913389371 h 114"/>
                  <a:gd name="T22" fmla="*/ 2147483647 w 39"/>
                  <a:gd name="T23" fmla="*/ 807875512 h 114"/>
                  <a:gd name="T24" fmla="*/ 2147483647 w 39"/>
                  <a:gd name="T25" fmla="*/ 429206722 h 114"/>
                  <a:gd name="T26" fmla="*/ 2147483647 w 39"/>
                  <a:gd name="T27" fmla="*/ 429206722 h 114"/>
                  <a:gd name="T28" fmla="*/ 2147483647 w 39"/>
                  <a:gd name="T29" fmla="*/ 429206722 h 114"/>
                  <a:gd name="T30" fmla="*/ 2147483647 w 39"/>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114">
                    <a:moveTo>
                      <a:pt x="39" y="0"/>
                    </a:moveTo>
                    <a:cubicBezTo>
                      <a:pt x="37" y="0"/>
                      <a:pt x="37" y="0"/>
                      <a:pt x="37" y="0"/>
                    </a:cubicBezTo>
                    <a:cubicBezTo>
                      <a:pt x="36" y="1"/>
                      <a:pt x="36" y="3"/>
                      <a:pt x="35" y="5"/>
                    </a:cubicBezTo>
                    <a:cubicBezTo>
                      <a:pt x="34" y="6"/>
                      <a:pt x="15" y="54"/>
                      <a:pt x="0" y="114"/>
                    </a:cubicBezTo>
                    <a:cubicBezTo>
                      <a:pt x="2" y="114"/>
                      <a:pt x="2" y="114"/>
                      <a:pt x="2" y="114"/>
                    </a:cubicBezTo>
                    <a:cubicBezTo>
                      <a:pt x="3" y="109"/>
                      <a:pt x="4" y="105"/>
                      <a:pt x="5" y="101"/>
                    </a:cubicBezTo>
                    <a:cubicBezTo>
                      <a:pt x="5" y="101"/>
                      <a:pt x="5" y="101"/>
                      <a:pt x="5" y="101"/>
                    </a:cubicBezTo>
                    <a:cubicBezTo>
                      <a:pt x="5" y="100"/>
                      <a:pt x="5" y="100"/>
                      <a:pt x="5" y="100"/>
                    </a:cubicBezTo>
                    <a:cubicBezTo>
                      <a:pt x="6" y="100"/>
                      <a:pt x="6" y="100"/>
                      <a:pt x="6" y="100"/>
                    </a:cubicBezTo>
                    <a:cubicBezTo>
                      <a:pt x="8" y="92"/>
                      <a:pt x="10" y="85"/>
                      <a:pt x="12" y="77"/>
                    </a:cubicBezTo>
                    <a:cubicBezTo>
                      <a:pt x="18" y="56"/>
                      <a:pt x="24" y="38"/>
                      <a:pt x="29" y="26"/>
                    </a:cubicBezTo>
                    <a:cubicBezTo>
                      <a:pt x="31" y="19"/>
                      <a:pt x="33" y="14"/>
                      <a:pt x="35" y="11"/>
                    </a:cubicBezTo>
                    <a:cubicBezTo>
                      <a:pt x="36" y="7"/>
                      <a:pt x="37" y="6"/>
                      <a:pt x="37" y="6"/>
                    </a:cubicBezTo>
                    <a:cubicBezTo>
                      <a:pt x="37" y="6"/>
                      <a:pt x="37" y="6"/>
                      <a:pt x="37" y="6"/>
                    </a:cubicBezTo>
                    <a:cubicBezTo>
                      <a:pt x="37" y="6"/>
                      <a:pt x="37" y="6"/>
                      <a:pt x="37" y="6"/>
                    </a:cubicBezTo>
                    <a:cubicBezTo>
                      <a:pt x="38" y="3"/>
                      <a:pt x="38" y="2"/>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6" name="Freeform 32"/>
              <p:cNvSpPr>
                <a:spLocks/>
              </p:cNvSpPr>
              <p:nvPr/>
            </p:nvSpPr>
            <p:spPr bwMode="auto">
              <a:xfrm>
                <a:off x="-2370" y="2223"/>
                <a:ext cx="2" cy="3"/>
              </a:xfrm>
              <a:custGeom>
                <a:avLst/>
                <a:gdLst>
                  <a:gd name="T0" fmla="*/ 2097152 w 1"/>
                  <a:gd name="T1" fmla="*/ 0 h 1"/>
                  <a:gd name="T2" fmla="*/ 0 w 1"/>
                  <a:gd name="T3" fmla="*/ 0 h 1"/>
                  <a:gd name="T4" fmla="*/ 0 w 1"/>
                  <a:gd name="T5" fmla="*/ 2147483647 h 1"/>
                  <a:gd name="T6" fmla="*/ 0 w 1"/>
                  <a:gd name="T7" fmla="*/ 2147483647 h 1"/>
                  <a:gd name="T8" fmla="*/ 2097152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0" y="1"/>
                      <a:pt x="0" y="1"/>
                      <a:pt x="0" y="1"/>
                    </a:cubicBezTo>
                    <a:cubicBezTo>
                      <a:pt x="0" y="0"/>
                      <a:pt x="0"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7" name="Freeform 33"/>
              <p:cNvSpPr>
                <a:spLocks noEditPoints="1"/>
              </p:cNvSpPr>
              <p:nvPr/>
            </p:nvSpPr>
            <p:spPr bwMode="auto">
              <a:xfrm>
                <a:off x="-2417" y="1522"/>
                <a:ext cx="416" cy="1054"/>
              </a:xfrm>
              <a:custGeom>
                <a:avLst/>
                <a:gdLst>
                  <a:gd name="T0" fmla="*/ 148110510 w 176"/>
                  <a:gd name="T1" fmla="*/ 2147483647 h 445"/>
                  <a:gd name="T2" fmla="*/ 0 w 176"/>
                  <a:gd name="T3" fmla="*/ 2147483647 h 445"/>
                  <a:gd name="T4" fmla="*/ 0 w 176"/>
                  <a:gd name="T5" fmla="*/ 2147483647 h 445"/>
                  <a:gd name="T6" fmla="*/ 62662139 w 176"/>
                  <a:gd name="T7" fmla="*/ 2147483647 h 445"/>
                  <a:gd name="T8" fmla="*/ 62662139 w 176"/>
                  <a:gd name="T9" fmla="*/ 2147483647 h 445"/>
                  <a:gd name="T10" fmla="*/ 62662139 w 176"/>
                  <a:gd name="T11" fmla="*/ 2147483647 h 445"/>
                  <a:gd name="T12" fmla="*/ 148110510 w 176"/>
                  <a:gd name="T13" fmla="*/ 2147483647 h 445"/>
                  <a:gd name="T14" fmla="*/ 213507426 w 176"/>
                  <a:gd name="T15" fmla="*/ 2147483647 h 445"/>
                  <a:gd name="T16" fmla="*/ 148110510 w 176"/>
                  <a:gd name="T17" fmla="*/ 2147483647 h 445"/>
                  <a:gd name="T18" fmla="*/ 148110510 w 176"/>
                  <a:gd name="T19" fmla="*/ 2147483647 h 445"/>
                  <a:gd name="T20" fmla="*/ 1192818347 w 176"/>
                  <a:gd name="T21" fmla="*/ 2147483647 h 445"/>
                  <a:gd name="T22" fmla="*/ 1038289552 w 176"/>
                  <a:gd name="T23" fmla="*/ 2147483647 h 445"/>
                  <a:gd name="T24" fmla="*/ 0 w 176"/>
                  <a:gd name="T25" fmla="*/ 2147483647 h 445"/>
                  <a:gd name="T26" fmla="*/ 148110510 w 176"/>
                  <a:gd name="T27" fmla="*/ 2147483647 h 445"/>
                  <a:gd name="T28" fmla="*/ 1192818347 w 176"/>
                  <a:gd name="T29" fmla="*/ 2147483647 h 445"/>
                  <a:gd name="T30" fmla="*/ 2147483647 w 176"/>
                  <a:gd name="T31" fmla="*/ 2147483647 h 445"/>
                  <a:gd name="T32" fmla="*/ 2147483647 w 176"/>
                  <a:gd name="T33" fmla="*/ 2147483647 h 445"/>
                  <a:gd name="T34" fmla="*/ 2147483647 w 176"/>
                  <a:gd name="T35" fmla="*/ 2147483647 h 445"/>
                  <a:gd name="T36" fmla="*/ 2147483647 w 176"/>
                  <a:gd name="T37" fmla="*/ 2147483647 h 445"/>
                  <a:gd name="T38" fmla="*/ 2147483647 w 176"/>
                  <a:gd name="T39" fmla="*/ 2147483647 h 445"/>
                  <a:gd name="T40" fmla="*/ 2147483647 w 176"/>
                  <a:gd name="T41" fmla="*/ 2147483647 h 445"/>
                  <a:gd name="T42" fmla="*/ 2147483647 w 176"/>
                  <a:gd name="T43" fmla="*/ 2147483647 h 445"/>
                  <a:gd name="T44" fmla="*/ 2147483647 w 176"/>
                  <a:gd name="T45" fmla="*/ 0 h 445"/>
                  <a:gd name="T46" fmla="*/ 2147483647 w 176"/>
                  <a:gd name="T47" fmla="*/ 0 h 445"/>
                  <a:gd name="T48" fmla="*/ 2147483647 w 176"/>
                  <a:gd name="T49" fmla="*/ 2147483647 h 445"/>
                  <a:gd name="T50" fmla="*/ 2147483647 w 176"/>
                  <a:gd name="T51" fmla="*/ 2147483647 h 445"/>
                  <a:gd name="T52" fmla="*/ 2147483647 w 176"/>
                  <a:gd name="T53" fmla="*/ 2147483647 h 445"/>
                  <a:gd name="T54" fmla="*/ 2147483647 w 176"/>
                  <a:gd name="T55" fmla="*/ 2147483647 h 445"/>
                  <a:gd name="T56" fmla="*/ 2147483647 w 176"/>
                  <a:gd name="T57" fmla="*/ 2124018664 h 445"/>
                  <a:gd name="T58" fmla="*/ 2147483647 w 176"/>
                  <a:gd name="T59" fmla="*/ 648634172 h 445"/>
                  <a:gd name="T60" fmla="*/ 2147483647 w 176"/>
                  <a:gd name="T61" fmla="*/ 273854086 h 445"/>
                  <a:gd name="T62" fmla="*/ 2147483647 w 176"/>
                  <a:gd name="T63" fmla="*/ 152838934 h 445"/>
                  <a:gd name="T64" fmla="*/ 2147483647 w 176"/>
                  <a:gd name="T65" fmla="*/ 0 h 4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445">
                    <a:moveTo>
                      <a:pt x="2" y="413"/>
                    </a:moveTo>
                    <a:cubicBezTo>
                      <a:pt x="0" y="413"/>
                      <a:pt x="0" y="413"/>
                      <a:pt x="0" y="413"/>
                    </a:cubicBezTo>
                    <a:cubicBezTo>
                      <a:pt x="0" y="415"/>
                      <a:pt x="0" y="418"/>
                      <a:pt x="0" y="421"/>
                    </a:cubicBezTo>
                    <a:cubicBezTo>
                      <a:pt x="0" y="429"/>
                      <a:pt x="0" y="437"/>
                      <a:pt x="1" y="445"/>
                    </a:cubicBezTo>
                    <a:cubicBezTo>
                      <a:pt x="1" y="445"/>
                      <a:pt x="1" y="445"/>
                      <a:pt x="1" y="445"/>
                    </a:cubicBezTo>
                    <a:cubicBezTo>
                      <a:pt x="1" y="445"/>
                      <a:pt x="1" y="445"/>
                      <a:pt x="1" y="445"/>
                    </a:cubicBezTo>
                    <a:cubicBezTo>
                      <a:pt x="2" y="445"/>
                      <a:pt x="2" y="445"/>
                      <a:pt x="2" y="445"/>
                    </a:cubicBezTo>
                    <a:cubicBezTo>
                      <a:pt x="3" y="445"/>
                      <a:pt x="3" y="445"/>
                      <a:pt x="3" y="445"/>
                    </a:cubicBezTo>
                    <a:cubicBezTo>
                      <a:pt x="2" y="437"/>
                      <a:pt x="2" y="429"/>
                      <a:pt x="2" y="421"/>
                    </a:cubicBezTo>
                    <a:cubicBezTo>
                      <a:pt x="2" y="418"/>
                      <a:pt x="2" y="415"/>
                      <a:pt x="2" y="413"/>
                    </a:cubicBezTo>
                    <a:moveTo>
                      <a:pt x="17" y="311"/>
                    </a:moveTo>
                    <a:cubicBezTo>
                      <a:pt x="15" y="311"/>
                      <a:pt x="15" y="311"/>
                      <a:pt x="15" y="311"/>
                    </a:cubicBezTo>
                    <a:cubicBezTo>
                      <a:pt x="7" y="343"/>
                      <a:pt x="1" y="378"/>
                      <a:pt x="0" y="412"/>
                    </a:cubicBezTo>
                    <a:cubicBezTo>
                      <a:pt x="2" y="412"/>
                      <a:pt x="2" y="412"/>
                      <a:pt x="2" y="412"/>
                    </a:cubicBezTo>
                    <a:cubicBezTo>
                      <a:pt x="3" y="378"/>
                      <a:pt x="9" y="343"/>
                      <a:pt x="17" y="311"/>
                    </a:cubicBezTo>
                    <a:moveTo>
                      <a:pt x="89" y="99"/>
                    </a:moveTo>
                    <a:cubicBezTo>
                      <a:pt x="87" y="99"/>
                      <a:pt x="87" y="99"/>
                      <a:pt x="87" y="99"/>
                    </a:cubicBezTo>
                    <a:cubicBezTo>
                      <a:pt x="77" y="125"/>
                      <a:pt x="72" y="135"/>
                      <a:pt x="68" y="147"/>
                    </a:cubicBezTo>
                    <a:cubicBezTo>
                      <a:pt x="64" y="157"/>
                      <a:pt x="60" y="168"/>
                      <a:pt x="52" y="195"/>
                    </a:cubicBezTo>
                    <a:cubicBezTo>
                      <a:pt x="54" y="195"/>
                      <a:pt x="54" y="195"/>
                      <a:pt x="54" y="195"/>
                    </a:cubicBezTo>
                    <a:cubicBezTo>
                      <a:pt x="62" y="169"/>
                      <a:pt x="65" y="158"/>
                      <a:pt x="70" y="147"/>
                    </a:cubicBezTo>
                    <a:cubicBezTo>
                      <a:pt x="74" y="136"/>
                      <a:pt x="79" y="126"/>
                      <a:pt x="89" y="99"/>
                    </a:cubicBezTo>
                    <a:moveTo>
                      <a:pt x="175" y="0"/>
                    </a:moveTo>
                    <a:cubicBezTo>
                      <a:pt x="175" y="0"/>
                      <a:pt x="175" y="0"/>
                      <a:pt x="175" y="0"/>
                    </a:cubicBezTo>
                    <a:cubicBezTo>
                      <a:pt x="170" y="3"/>
                      <a:pt x="108" y="43"/>
                      <a:pt x="88" y="97"/>
                    </a:cubicBezTo>
                    <a:cubicBezTo>
                      <a:pt x="88" y="97"/>
                      <a:pt x="88" y="98"/>
                      <a:pt x="87" y="98"/>
                    </a:cubicBezTo>
                    <a:cubicBezTo>
                      <a:pt x="90" y="98"/>
                      <a:pt x="90" y="98"/>
                      <a:pt x="90" y="98"/>
                    </a:cubicBezTo>
                    <a:cubicBezTo>
                      <a:pt x="90" y="98"/>
                      <a:pt x="90" y="98"/>
                      <a:pt x="90" y="98"/>
                    </a:cubicBezTo>
                    <a:cubicBezTo>
                      <a:pt x="100" y="70"/>
                      <a:pt x="121" y="46"/>
                      <a:pt x="141" y="29"/>
                    </a:cubicBezTo>
                    <a:cubicBezTo>
                      <a:pt x="150" y="21"/>
                      <a:pt x="159" y="14"/>
                      <a:pt x="165" y="9"/>
                    </a:cubicBezTo>
                    <a:cubicBezTo>
                      <a:pt x="169" y="7"/>
                      <a:pt x="171" y="5"/>
                      <a:pt x="173" y="4"/>
                    </a:cubicBezTo>
                    <a:cubicBezTo>
                      <a:pt x="175" y="2"/>
                      <a:pt x="176" y="2"/>
                      <a:pt x="176" y="2"/>
                    </a:cubicBezTo>
                    <a:cubicBezTo>
                      <a:pt x="175" y="0"/>
                      <a:pt x="175" y="0"/>
                      <a:pt x="1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8" name="Freeform 34"/>
              <p:cNvSpPr>
                <a:spLocks/>
              </p:cNvSpPr>
              <p:nvPr/>
            </p:nvSpPr>
            <p:spPr bwMode="auto">
              <a:xfrm>
                <a:off x="-2211" y="1754"/>
                <a:ext cx="7" cy="2"/>
              </a:xfrm>
              <a:custGeom>
                <a:avLst/>
                <a:gdLst>
                  <a:gd name="T0" fmla="*/ 155151439 w 3"/>
                  <a:gd name="T1" fmla="*/ 0 h 1"/>
                  <a:gd name="T2" fmla="*/ 0 w 3"/>
                  <a:gd name="T3" fmla="*/ 0 h 1"/>
                  <a:gd name="T4" fmla="*/ 0 w 3"/>
                  <a:gd name="T5" fmla="*/ 2097152 h 1"/>
                  <a:gd name="T6" fmla="*/ 117411901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1"/>
                      <a:pt x="0" y="1"/>
                      <a:pt x="0" y="1"/>
                    </a:cubicBezTo>
                    <a:cubicBezTo>
                      <a:pt x="2" y="1"/>
                      <a:pt x="2" y="1"/>
                      <a:pt x="2" y="1"/>
                    </a:cubicBezTo>
                    <a:cubicBezTo>
                      <a:pt x="2" y="1"/>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9" name="Freeform 35"/>
              <p:cNvSpPr>
                <a:spLocks/>
              </p:cNvSpPr>
              <p:nvPr/>
            </p:nvSpPr>
            <p:spPr bwMode="auto">
              <a:xfrm>
                <a:off x="-2417" y="2498"/>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0" name="Freeform 36"/>
              <p:cNvSpPr>
                <a:spLocks/>
              </p:cNvSpPr>
              <p:nvPr/>
            </p:nvSpPr>
            <p:spPr bwMode="auto">
              <a:xfrm>
                <a:off x="-2382" y="2256"/>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1" name="Freeform 37"/>
              <p:cNvSpPr>
                <a:spLocks noEditPoints="1"/>
              </p:cNvSpPr>
              <p:nvPr/>
            </p:nvSpPr>
            <p:spPr bwMode="auto">
              <a:xfrm>
                <a:off x="-2202" y="1986"/>
                <a:ext cx="54" cy="270"/>
              </a:xfrm>
              <a:custGeom>
                <a:avLst/>
                <a:gdLst>
                  <a:gd name="T0" fmla="*/ 132188807 w 23"/>
                  <a:gd name="T1" fmla="*/ 2147483647 h 114"/>
                  <a:gd name="T2" fmla="*/ 0 w 23"/>
                  <a:gd name="T3" fmla="*/ 2147483647 h 114"/>
                  <a:gd name="T4" fmla="*/ 132188807 w 23"/>
                  <a:gd name="T5" fmla="*/ 2147483647 h 114"/>
                  <a:gd name="T6" fmla="*/ 178315109 w 23"/>
                  <a:gd name="T7" fmla="*/ 2147483647 h 114"/>
                  <a:gd name="T8" fmla="*/ 132188807 w 23"/>
                  <a:gd name="T9" fmla="*/ 2147483647 h 114"/>
                  <a:gd name="T10" fmla="*/ 132188807 w 23"/>
                  <a:gd name="T11" fmla="*/ 2147483647 h 114"/>
                  <a:gd name="T12" fmla="*/ 1400417295 w 23"/>
                  <a:gd name="T13" fmla="*/ 0 h 114"/>
                  <a:gd name="T14" fmla="*/ 1212987718 w 23"/>
                  <a:gd name="T15" fmla="*/ 0 h 114"/>
                  <a:gd name="T16" fmla="*/ 132188807 w 23"/>
                  <a:gd name="T17" fmla="*/ 2147483647 h 114"/>
                  <a:gd name="T18" fmla="*/ 230265638 w 23"/>
                  <a:gd name="T19" fmla="*/ 2147483647 h 114"/>
                  <a:gd name="T20" fmla="*/ 1400417295 w 2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14">
                    <a:moveTo>
                      <a:pt x="2" y="101"/>
                    </a:moveTo>
                    <a:cubicBezTo>
                      <a:pt x="1" y="105"/>
                      <a:pt x="0" y="109"/>
                      <a:pt x="0" y="114"/>
                    </a:cubicBezTo>
                    <a:cubicBezTo>
                      <a:pt x="2" y="114"/>
                      <a:pt x="2" y="114"/>
                      <a:pt x="2" y="114"/>
                    </a:cubicBezTo>
                    <a:cubicBezTo>
                      <a:pt x="2" y="109"/>
                      <a:pt x="3" y="105"/>
                      <a:pt x="3" y="101"/>
                    </a:cubicBezTo>
                    <a:cubicBezTo>
                      <a:pt x="2" y="101"/>
                      <a:pt x="2" y="101"/>
                      <a:pt x="2" y="101"/>
                    </a:cubicBezTo>
                    <a:cubicBezTo>
                      <a:pt x="2" y="101"/>
                      <a:pt x="2" y="101"/>
                      <a:pt x="2" y="101"/>
                    </a:cubicBezTo>
                    <a:moveTo>
                      <a:pt x="23" y="0"/>
                    </a:moveTo>
                    <a:cubicBezTo>
                      <a:pt x="20" y="0"/>
                      <a:pt x="20" y="0"/>
                      <a:pt x="20" y="0"/>
                    </a:cubicBezTo>
                    <a:cubicBezTo>
                      <a:pt x="13" y="34"/>
                      <a:pt x="7" y="65"/>
                      <a:pt x="2" y="100"/>
                    </a:cubicBezTo>
                    <a:cubicBezTo>
                      <a:pt x="4" y="100"/>
                      <a:pt x="4" y="100"/>
                      <a:pt x="4" y="100"/>
                    </a:cubicBezTo>
                    <a:cubicBezTo>
                      <a:pt x="9" y="65"/>
                      <a:pt x="15" y="34"/>
                      <a:pt x="2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2" name="Freeform 38"/>
              <p:cNvSpPr>
                <a:spLocks/>
              </p:cNvSpPr>
              <p:nvPr/>
            </p:nvSpPr>
            <p:spPr bwMode="auto">
              <a:xfrm>
                <a:off x="-2197" y="2223"/>
                <a:ext cx="4" cy="3"/>
              </a:xfrm>
              <a:custGeom>
                <a:avLst/>
                <a:gdLst>
                  <a:gd name="T0" fmla="*/ 4194304 w 2"/>
                  <a:gd name="T1" fmla="*/ 0 h 1"/>
                  <a:gd name="T2" fmla="*/ 0 w 2"/>
                  <a:gd name="T3" fmla="*/ 0 h 1"/>
                  <a:gd name="T4" fmla="*/ 0 w 2"/>
                  <a:gd name="T5" fmla="*/ 2147483647 h 1"/>
                  <a:gd name="T6" fmla="*/ 0 w 2"/>
                  <a:gd name="T7" fmla="*/ 2147483647 h 1"/>
                  <a:gd name="T8" fmla="*/ 2097152 w 2"/>
                  <a:gd name="T9" fmla="*/ 2147483647 h 1"/>
                  <a:gd name="T10" fmla="*/ 4194304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0"/>
                      <a:pt x="0" y="0"/>
                      <a:pt x="0" y="1"/>
                    </a:cubicBezTo>
                    <a:cubicBezTo>
                      <a:pt x="0" y="1"/>
                      <a:pt x="0" y="1"/>
                      <a:pt x="0" y="1"/>
                    </a:cubicBezTo>
                    <a:cubicBezTo>
                      <a:pt x="1" y="1"/>
                      <a:pt x="1" y="1"/>
                      <a:pt x="1"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3" name="Freeform 39"/>
              <p:cNvSpPr>
                <a:spLocks noEditPoints="1"/>
              </p:cNvSpPr>
              <p:nvPr/>
            </p:nvSpPr>
            <p:spPr bwMode="auto">
              <a:xfrm>
                <a:off x="-2223" y="2259"/>
                <a:ext cx="85" cy="1017"/>
              </a:xfrm>
              <a:custGeom>
                <a:avLst/>
                <a:gdLst>
                  <a:gd name="T0" fmla="*/ 1658762524 w 36"/>
                  <a:gd name="T1" fmla="*/ 2147483647 h 429"/>
                  <a:gd name="T2" fmla="*/ 1508635564 w 36"/>
                  <a:gd name="T3" fmla="*/ 2147483647 h 429"/>
                  <a:gd name="T4" fmla="*/ 2063751753 w 36"/>
                  <a:gd name="T5" fmla="*/ 2147483647 h 429"/>
                  <a:gd name="T6" fmla="*/ 2147483647 w 36"/>
                  <a:gd name="T7" fmla="*/ 2147483647 h 429"/>
                  <a:gd name="T8" fmla="*/ 2147483647 w 36"/>
                  <a:gd name="T9" fmla="*/ 2147483647 h 429"/>
                  <a:gd name="T10" fmla="*/ 2147483647 w 36"/>
                  <a:gd name="T11" fmla="*/ 2147483647 h 429"/>
                  <a:gd name="T12" fmla="*/ 1769058354 w 36"/>
                  <a:gd name="T13" fmla="*/ 2147483647 h 429"/>
                  <a:gd name="T14" fmla="*/ 1658762524 w 36"/>
                  <a:gd name="T15" fmla="*/ 2147483647 h 429"/>
                  <a:gd name="T16" fmla="*/ 614882076 w 36"/>
                  <a:gd name="T17" fmla="*/ 2147483647 h 429"/>
                  <a:gd name="T18" fmla="*/ 488863430 w 36"/>
                  <a:gd name="T19" fmla="*/ 2147483647 h 429"/>
                  <a:gd name="T20" fmla="*/ 1508635564 w 36"/>
                  <a:gd name="T21" fmla="*/ 2147483647 h 429"/>
                  <a:gd name="T22" fmla="*/ 1658762524 w 36"/>
                  <a:gd name="T23" fmla="*/ 2147483647 h 429"/>
                  <a:gd name="T24" fmla="*/ 614882076 w 36"/>
                  <a:gd name="T25" fmla="*/ 2147483647 h 429"/>
                  <a:gd name="T26" fmla="*/ 488863430 w 36"/>
                  <a:gd name="T27" fmla="*/ 2147483647 h 429"/>
                  <a:gd name="T28" fmla="*/ 343416603 w 36"/>
                  <a:gd name="T29" fmla="*/ 2147483647 h 429"/>
                  <a:gd name="T30" fmla="*/ 488863430 w 36"/>
                  <a:gd name="T31" fmla="*/ 2147483647 h 429"/>
                  <a:gd name="T32" fmla="*/ 614882076 w 36"/>
                  <a:gd name="T33" fmla="*/ 2147483647 h 429"/>
                  <a:gd name="T34" fmla="*/ 488863430 w 36"/>
                  <a:gd name="T35" fmla="*/ 2147483647 h 429"/>
                  <a:gd name="T36" fmla="*/ 207048041 w 36"/>
                  <a:gd name="T37" fmla="*/ 2147483647 h 429"/>
                  <a:gd name="T38" fmla="*/ 61601096 w 36"/>
                  <a:gd name="T39" fmla="*/ 2147483647 h 429"/>
                  <a:gd name="T40" fmla="*/ 61601096 w 36"/>
                  <a:gd name="T41" fmla="*/ 2147483647 h 429"/>
                  <a:gd name="T42" fmla="*/ 0 w 36"/>
                  <a:gd name="T43" fmla="*/ 2147483647 h 429"/>
                  <a:gd name="T44" fmla="*/ 343416603 w 36"/>
                  <a:gd name="T45" fmla="*/ 2147483647 h 429"/>
                  <a:gd name="T46" fmla="*/ 488863430 w 36"/>
                  <a:gd name="T47" fmla="*/ 2147483647 h 429"/>
                  <a:gd name="T48" fmla="*/ 145447032 w 36"/>
                  <a:gd name="T49" fmla="*/ 2147483647 h 429"/>
                  <a:gd name="T50" fmla="*/ 207048041 w 36"/>
                  <a:gd name="T51" fmla="*/ 2147483647 h 429"/>
                  <a:gd name="T52" fmla="*/ 207048041 w 36"/>
                  <a:gd name="T53" fmla="*/ 2147483647 h 429"/>
                  <a:gd name="T54" fmla="*/ 749248244 w 36"/>
                  <a:gd name="T55" fmla="*/ 0 h 429"/>
                  <a:gd name="T56" fmla="*/ 614882076 w 36"/>
                  <a:gd name="T57" fmla="*/ 0 h 429"/>
                  <a:gd name="T58" fmla="*/ 61601096 w 36"/>
                  <a:gd name="T59" fmla="*/ 2147483647 h 429"/>
                  <a:gd name="T60" fmla="*/ 207048041 w 36"/>
                  <a:gd name="T61" fmla="*/ 2147483647 h 429"/>
                  <a:gd name="T62" fmla="*/ 749248244 w 36"/>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 h="429">
                    <a:moveTo>
                      <a:pt x="24" y="343"/>
                    </a:moveTo>
                    <a:cubicBezTo>
                      <a:pt x="22" y="343"/>
                      <a:pt x="22" y="343"/>
                      <a:pt x="22" y="343"/>
                    </a:cubicBezTo>
                    <a:cubicBezTo>
                      <a:pt x="23" y="347"/>
                      <a:pt x="26" y="372"/>
                      <a:pt x="30" y="400"/>
                    </a:cubicBezTo>
                    <a:cubicBezTo>
                      <a:pt x="31" y="410"/>
                      <a:pt x="32" y="420"/>
                      <a:pt x="34" y="429"/>
                    </a:cubicBezTo>
                    <a:cubicBezTo>
                      <a:pt x="36" y="429"/>
                      <a:pt x="36" y="429"/>
                      <a:pt x="36" y="429"/>
                    </a:cubicBezTo>
                    <a:cubicBezTo>
                      <a:pt x="34" y="420"/>
                      <a:pt x="33" y="410"/>
                      <a:pt x="32" y="400"/>
                    </a:cubicBezTo>
                    <a:cubicBezTo>
                      <a:pt x="30" y="385"/>
                      <a:pt x="28" y="370"/>
                      <a:pt x="26" y="360"/>
                    </a:cubicBezTo>
                    <a:cubicBezTo>
                      <a:pt x="25" y="351"/>
                      <a:pt x="24" y="345"/>
                      <a:pt x="24" y="343"/>
                    </a:cubicBezTo>
                    <a:moveTo>
                      <a:pt x="9" y="255"/>
                    </a:moveTo>
                    <a:cubicBezTo>
                      <a:pt x="7" y="255"/>
                      <a:pt x="7" y="255"/>
                      <a:pt x="7" y="255"/>
                    </a:cubicBezTo>
                    <a:cubicBezTo>
                      <a:pt x="10" y="285"/>
                      <a:pt x="15" y="315"/>
                      <a:pt x="22" y="342"/>
                    </a:cubicBezTo>
                    <a:cubicBezTo>
                      <a:pt x="24" y="342"/>
                      <a:pt x="24" y="342"/>
                      <a:pt x="24" y="342"/>
                    </a:cubicBezTo>
                    <a:cubicBezTo>
                      <a:pt x="17" y="315"/>
                      <a:pt x="12" y="285"/>
                      <a:pt x="9" y="255"/>
                    </a:cubicBezTo>
                    <a:moveTo>
                      <a:pt x="7" y="233"/>
                    </a:moveTo>
                    <a:cubicBezTo>
                      <a:pt x="5" y="233"/>
                      <a:pt x="5" y="233"/>
                      <a:pt x="5" y="233"/>
                    </a:cubicBezTo>
                    <a:cubicBezTo>
                      <a:pt x="6" y="240"/>
                      <a:pt x="6" y="247"/>
                      <a:pt x="7" y="254"/>
                    </a:cubicBezTo>
                    <a:cubicBezTo>
                      <a:pt x="9" y="254"/>
                      <a:pt x="9" y="254"/>
                      <a:pt x="9" y="254"/>
                    </a:cubicBezTo>
                    <a:cubicBezTo>
                      <a:pt x="8" y="247"/>
                      <a:pt x="8" y="240"/>
                      <a:pt x="7" y="233"/>
                    </a:cubicBezTo>
                    <a:moveTo>
                      <a:pt x="3" y="102"/>
                    </a:moveTo>
                    <a:cubicBezTo>
                      <a:pt x="1" y="102"/>
                      <a:pt x="1" y="102"/>
                      <a:pt x="1" y="102"/>
                    </a:cubicBezTo>
                    <a:cubicBezTo>
                      <a:pt x="1" y="105"/>
                      <a:pt x="1" y="109"/>
                      <a:pt x="1" y="112"/>
                    </a:cubicBezTo>
                    <a:cubicBezTo>
                      <a:pt x="1" y="112"/>
                      <a:pt x="0" y="117"/>
                      <a:pt x="0" y="125"/>
                    </a:cubicBezTo>
                    <a:cubicBezTo>
                      <a:pt x="0" y="145"/>
                      <a:pt x="1" y="186"/>
                      <a:pt x="5" y="232"/>
                    </a:cubicBezTo>
                    <a:cubicBezTo>
                      <a:pt x="7" y="232"/>
                      <a:pt x="7" y="232"/>
                      <a:pt x="7" y="232"/>
                    </a:cubicBezTo>
                    <a:cubicBezTo>
                      <a:pt x="3" y="186"/>
                      <a:pt x="2" y="145"/>
                      <a:pt x="2" y="125"/>
                    </a:cubicBezTo>
                    <a:cubicBezTo>
                      <a:pt x="2" y="117"/>
                      <a:pt x="3" y="112"/>
                      <a:pt x="3" y="112"/>
                    </a:cubicBezTo>
                    <a:cubicBezTo>
                      <a:pt x="3" y="109"/>
                      <a:pt x="3" y="105"/>
                      <a:pt x="3" y="102"/>
                    </a:cubicBezTo>
                    <a:moveTo>
                      <a:pt x="11" y="0"/>
                    </a:moveTo>
                    <a:cubicBezTo>
                      <a:pt x="9" y="0"/>
                      <a:pt x="9" y="0"/>
                      <a:pt x="9" y="0"/>
                    </a:cubicBezTo>
                    <a:cubicBezTo>
                      <a:pt x="5" y="29"/>
                      <a:pt x="2" y="62"/>
                      <a:pt x="1" y="101"/>
                    </a:cubicBezTo>
                    <a:cubicBezTo>
                      <a:pt x="3" y="101"/>
                      <a:pt x="3" y="101"/>
                      <a:pt x="3" y="101"/>
                    </a:cubicBezTo>
                    <a:cubicBezTo>
                      <a:pt x="4" y="62"/>
                      <a:pt x="7" y="29"/>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4" name="Freeform 40"/>
              <p:cNvSpPr>
                <a:spLocks/>
              </p:cNvSpPr>
              <p:nvPr/>
            </p:nvSpPr>
            <p:spPr bwMode="auto">
              <a:xfrm>
                <a:off x="-2171" y="3069"/>
                <a:ext cx="5" cy="3"/>
              </a:xfrm>
              <a:custGeom>
                <a:avLst/>
                <a:gdLst>
                  <a:gd name="T0" fmla="*/ 484306645 w 2"/>
                  <a:gd name="T1" fmla="*/ 0 h 1"/>
                  <a:gd name="T2" fmla="*/ 0 w 2"/>
                  <a:gd name="T3" fmla="*/ 0 h 1"/>
                  <a:gd name="T4" fmla="*/ 0 w 2"/>
                  <a:gd name="T5" fmla="*/ 2147483647 h 1"/>
                  <a:gd name="T6" fmla="*/ 0 w 2"/>
                  <a:gd name="T7" fmla="*/ 2147483647 h 1"/>
                  <a:gd name="T8" fmla="*/ 0 w 2"/>
                  <a:gd name="T9" fmla="*/ 2147483647 h 1"/>
                  <a:gd name="T10" fmla="*/ 484306645 w 2"/>
                  <a:gd name="T11" fmla="*/ 2147483647 h 1"/>
                  <a:gd name="T12" fmla="*/ 484306645 w 2"/>
                  <a:gd name="T13" fmla="*/ 0 h 1"/>
                  <a:gd name="T14" fmla="*/ 484306645 w 2"/>
                  <a:gd name="T15" fmla="*/ 0 h 1"/>
                  <a:gd name="T16" fmla="*/ 484306645 w 2"/>
                  <a:gd name="T17" fmla="*/ 0 h 1"/>
                  <a:gd name="T18" fmla="*/ 484306645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0"/>
                    </a:moveTo>
                    <a:cubicBezTo>
                      <a:pt x="0" y="0"/>
                      <a:pt x="0" y="0"/>
                      <a:pt x="0" y="0"/>
                    </a:cubicBezTo>
                    <a:cubicBezTo>
                      <a:pt x="0" y="0"/>
                      <a:pt x="0" y="0"/>
                      <a:pt x="0" y="1"/>
                    </a:cubicBezTo>
                    <a:cubicBezTo>
                      <a:pt x="0" y="1"/>
                      <a:pt x="0" y="1"/>
                      <a:pt x="0" y="1"/>
                    </a:cubicBezTo>
                    <a:cubicBezTo>
                      <a:pt x="0" y="1"/>
                      <a:pt x="0" y="1"/>
                      <a:pt x="0"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5" name="Freeform 41"/>
              <p:cNvSpPr>
                <a:spLocks/>
              </p:cNvSpPr>
              <p:nvPr/>
            </p:nvSpPr>
            <p:spPr bwMode="auto">
              <a:xfrm>
                <a:off x="-2207" y="2861"/>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6" name="Freeform 42"/>
              <p:cNvSpPr>
                <a:spLocks noEditPoints="1"/>
              </p:cNvSpPr>
              <p:nvPr/>
            </p:nvSpPr>
            <p:spPr bwMode="auto">
              <a:xfrm>
                <a:off x="-2152" y="1522"/>
                <a:ext cx="182" cy="1832"/>
              </a:xfrm>
              <a:custGeom>
                <a:avLst/>
                <a:gdLst>
                  <a:gd name="T0" fmla="*/ 412826145 w 77"/>
                  <a:gd name="T1" fmla="*/ 2147483647 h 773"/>
                  <a:gd name="T2" fmla="*/ 264683453 w 77"/>
                  <a:gd name="T3" fmla="*/ 2147483647 h 773"/>
                  <a:gd name="T4" fmla="*/ 715528743 w 77"/>
                  <a:gd name="T5" fmla="*/ 2147483647 h 773"/>
                  <a:gd name="T6" fmla="*/ 827460369 w 77"/>
                  <a:gd name="T7" fmla="*/ 2147483647 h 773"/>
                  <a:gd name="T8" fmla="*/ 412826145 w 77"/>
                  <a:gd name="T9" fmla="*/ 2147483647 h 773"/>
                  <a:gd name="T10" fmla="*/ 1605649368 w 77"/>
                  <a:gd name="T11" fmla="*/ 2147483647 h 773"/>
                  <a:gd name="T12" fmla="*/ 1478727389 w 77"/>
                  <a:gd name="T13" fmla="*/ 2147483647 h 773"/>
                  <a:gd name="T14" fmla="*/ 625615434 w 77"/>
                  <a:gd name="T15" fmla="*/ 2147483647 h 773"/>
                  <a:gd name="T16" fmla="*/ 0 w 77"/>
                  <a:gd name="T17" fmla="*/ 2147483647 h 773"/>
                  <a:gd name="T18" fmla="*/ 148110510 w 77"/>
                  <a:gd name="T19" fmla="*/ 2147483647 h 773"/>
                  <a:gd name="T20" fmla="*/ 762905695 w 77"/>
                  <a:gd name="T21" fmla="*/ 2147483647 h 773"/>
                  <a:gd name="T22" fmla="*/ 1605649368 w 77"/>
                  <a:gd name="T23" fmla="*/ 2147483647 h 773"/>
                  <a:gd name="T24" fmla="*/ 2147483647 w 77"/>
                  <a:gd name="T25" fmla="*/ 0 h 773"/>
                  <a:gd name="T26" fmla="*/ 2147483647 w 77"/>
                  <a:gd name="T27" fmla="*/ 0 h 773"/>
                  <a:gd name="T28" fmla="*/ 1542989275 w 77"/>
                  <a:gd name="T29" fmla="*/ 2147483647 h 773"/>
                  <a:gd name="T30" fmla="*/ 1691249756 w 77"/>
                  <a:gd name="T31" fmla="*/ 2147483647 h 773"/>
                  <a:gd name="T32" fmla="*/ 2147483647 w 77"/>
                  <a:gd name="T33" fmla="*/ 2147483647 h 773"/>
                  <a:gd name="T34" fmla="*/ 2147483647 w 77"/>
                  <a:gd name="T35" fmla="*/ 817135596 h 773"/>
                  <a:gd name="T36" fmla="*/ 2147483647 w 77"/>
                  <a:gd name="T37" fmla="*/ 277596142 h 773"/>
                  <a:gd name="T38" fmla="*/ 2147483647 w 77"/>
                  <a:gd name="T39" fmla="*/ 154648486 h 773"/>
                  <a:gd name="T40" fmla="*/ 2147483647 w 77"/>
                  <a:gd name="T41" fmla="*/ 154648486 h 773"/>
                  <a:gd name="T42" fmla="*/ 2147483647 w 77"/>
                  <a:gd name="T43" fmla="*/ 0 h 7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7" h="773">
                    <a:moveTo>
                      <a:pt x="6" y="741"/>
                    </a:moveTo>
                    <a:cubicBezTo>
                      <a:pt x="4" y="741"/>
                      <a:pt x="4" y="741"/>
                      <a:pt x="4" y="741"/>
                    </a:cubicBezTo>
                    <a:cubicBezTo>
                      <a:pt x="6" y="753"/>
                      <a:pt x="8" y="765"/>
                      <a:pt x="10" y="773"/>
                    </a:cubicBezTo>
                    <a:cubicBezTo>
                      <a:pt x="12" y="773"/>
                      <a:pt x="12" y="773"/>
                      <a:pt x="12" y="773"/>
                    </a:cubicBezTo>
                    <a:cubicBezTo>
                      <a:pt x="10" y="765"/>
                      <a:pt x="8" y="753"/>
                      <a:pt x="6" y="741"/>
                    </a:cubicBezTo>
                    <a:moveTo>
                      <a:pt x="23" y="99"/>
                    </a:moveTo>
                    <a:cubicBezTo>
                      <a:pt x="21" y="99"/>
                      <a:pt x="21" y="99"/>
                      <a:pt x="21" y="99"/>
                    </a:cubicBezTo>
                    <a:cubicBezTo>
                      <a:pt x="17" y="113"/>
                      <a:pt x="12" y="130"/>
                      <a:pt x="9" y="147"/>
                    </a:cubicBezTo>
                    <a:cubicBezTo>
                      <a:pt x="6" y="164"/>
                      <a:pt x="3" y="180"/>
                      <a:pt x="0" y="195"/>
                    </a:cubicBezTo>
                    <a:cubicBezTo>
                      <a:pt x="2" y="195"/>
                      <a:pt x="2" y="195"/>
                      <a:pt x="2" y="195"/>
                    </a:cubicBezTo>
                    <a:cubicBezTo>
                      <a:pt x="5" y="180"/>
                      <a:pt x="8" y="164"/>
                      <a:pt x="11" y="147"/>
                    </a:cubicBezTo>
                    <a:cubicBezTo>
                      <a:pt x="14" y="130"/>
                      <a:pt x="19" y="114"/>
                      <a:pt x="23" y="99"/>
                    </a:cubicBezTo>
                    <a:moveTo>
                      <a:pt x="75" y="0"/>
                    </a:moveTo>
                    <a:cubicBezTo>
                      <a:pt x="75" y="0"/>
                      <a:pt x="75" y="0"/>
                      <a:pt x="75" y="0"/>
                    </a:cubicBezTo>
                    <a:cubicBezTo>
                      <a:pt x="74" y="1"/>
                      <a:pt x="43" y="35"/>
                      <a:pt x="22" y="98"/>
                    </a:cubicBezTo>
                    <a:cubicBezTo>
                      <a:pt x="24" y="98"/>
                      <a:pt x="24" y="98"/>
                      <a:pt x="24" y="98"/>
                    </a:cubicBezTo>
                    <a:cubicBezTo>
                      <a:pt x="32" y="74"/>
                      <a:pt x="42" y="54"/>
                      <a:pt x="51" y="38"/>
                    </a:cubicBezTo>
                    <a:cubicBezTo>
                      <a:pt x="58" y="26"/>
                      <a:pt x="64" y="17"/>
                      <a:pt x="69" y="11"/>
                    </a:cubicBezTo>
                    <a:cubicBezTo>
                      <a:pt x="71" y="8"/>
                      <a:pt x="73" y="5"/>
                      <a:pt x="75" y="4"/>
                    </a:cubicBezTo>
                    <a:cubicBezTo>
                      <a:pt x="75" y="3"/>
                      <a:pt x="76" y="3"/>
                      <a:pt x="76" y="2"/>
                    </a:cubicBezTo>
                    <a:cubicBezTo>
                      <a:pt x="77" y="2"/>
                      <a:pt x="77" y="2"/>
                      <a:pt x="77" y="2"/>
                    </a:cubicBezTo>
                    <a:cubicBezTo>
                      <a:pt x="75" y="0"/>
                      <a:pt x="75" y="0"/>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7" name="Freeform 43"/>
              <p:cNvSpPr>
                <a:spLocks/>
              </p:cNvSpPr>
              <p:nvPr/>
            </p:nvSpPr>
            <p:spPr bwMode="auto">
              <a:xfrm>
                <a:off x="-2103" y="1754"/>
                <a:ext cx="8" cy="2"/>
              </a:xfrm>
              <a:custGeom>
                <a:avLst/>
                <a:gdLst>
                  <a:gd name="T0" fmla="*/ 2147483647 w 3"/>
                  <a:gd name="T1" fmla="*/ 0 h 1"/>
                  <a:gd name="T2" fmla="*/ 973838016 w 3"/>
                  <a:gd name="T3" fmla="*/ 0 h 1"/>
                  <a:gd name="T4" fmla="*/ 0 w 3"/>
                  <a:gd name="T5" fmla="*/ 2097152 h 1"/>
                  <a:gd name="T6" fmla="*/ 1620984568 w 3"/>
                  <a:gd name="T7" fmla="*/ 2097152 h 1"/>
                  <a:gd name="T8" fmla="*/ 21474836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1"/>
                      <a:pt x="0" y="1"/>
                      <a:pt x="0" y="1"/>
                    </a:cubicBezTo>
                    <a:cubicBezTo>
                      <a:pt x="2" y="1"/>
                      <a:pt x="2" y="1"/>
                      <a:pt x="2"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8" name="Freeform 44"/>
              <p:cNvSpPr>
                <a:spLocks/>
              </p:cNvSpPr>
              <p:nvPr/>
            </p:nvSpPr>
            <p:spPr bwMode="auto">
              <a:xfrm>
                <a:off x="-2211" y="2809"/>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9" name="Freeform 45"/>
              <p:cNvSpPr>
                <a:spLocks/>
              </p:cNvSpPr>
              <p:nvPr/>
            </p:nvSpPr>
            <p:spPr bwMode="auto">
              <a:xfrm>
                <a:off x="-2143" y="3276"/>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0" name="Freeform 46"/>
              <p:cNvSpPr>
                <a:spLocks/>
              </p:cNvSpPr>
              <p:nvPr/>
            </p:nvSpPr>
            <p:spPr bwMode="auto">
              <a:xfrm>
                <a:off x="-2129" y="3356"/>
                <a:ext cx="12" cy="26"/>
              </a:xfrm>
              <a:custGeom>
                <a:avLst/>
                <a:gdLst>
                  <a:gd name="T0" fmla="*/ 203416843 w 5"/>
                  <a:gd name="T1" fmla="*/ 0 h 11"/>
                  <a:gd name="T2" fmla="*/ 0 w 5"/>
                  <a:gd name="T3" fmla="*/ 0 h 11"/>
                  <a:gd name="T4" fmla="*/ 284858491 w 5"/>
                  <a:gd name="T5" fmla="*/ 762905695 h 11"/>
                  <a:gd name="T6" fmla="*/ 488200423 w 5"/>
                  <a:gd name="T7" fmla="*/ 762905695 h 11"/>
                  <a:gd name="T8" fmla="*/ 203416843 w 5"/>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2" y="0"/>
                    </a:moveTo>
                    <a:cubicBezTo>
                      <a:pt x="0" y="0"/>
                      <a:pt x="0" y="0"/>
                      <a:pt x="0" y="0"/>
                    </a:cubicBezTo>
                    <a:cubicBezTo>
                      <a:pt x="1" y="5"/>
                      <a:pt x="2" y="9"/>
                      <a:pt x="3" y="11"/>
                    </a:cubicBezTo>
                    <a:cubicBezTo>
                      <a:pt x="5" y="11"/>
                      <a:pt x="5" y="11"/>
                      <a:pt x="5" y="11"/>
                    </a:cubicBezTo>
                    <a:cubicBezTo>
                      <a:pt x="4" y="8"/>
                      <a:pt x="3" y="5"/>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1" name="Freeform 47"/>
              <p:cNvSpPr>
                <a:spLocks/>
              </p:cNvSpPr>
              <p:nvPr/>
            </p:nvSpPr>
            <p:spPr bwMode="auto">
              <a:xfrm>
                <a:off x="-2129" y="3354"/>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2" name="Freeform 48"/>
              <p:cNvSpPr>
                <a:spLocks/>
              </p:cNvSpPr>
              <p:nvPr/>
            </p:nvSpPr>
            <p:spPr bwMode="auto">
              <a:xfrm>
                <a:off x="-2221"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3" name="Freeform 49"/>
              <p:cNvSpPr>
                <a:spLocks/>
              </p:cNvSpPr>
              <p:nvPr/>
            </p:nvSpPr>
            <p:spPr bwMode="auto">
              <a:xfrm>
                <a:off x="-2202" y="2256"/>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4" name="Freeform 50"/>
              <p:cNvSpPr>
                <a:spLocks/>
              </p:cNvSpPr>
              <p:nvPr/>
            </p:nvSpPr>
            <p:spPr bwMode="auto">
              <a:xfrm>
                <a:off x="-2020" y="1986"/>
                <a:ext cx="26" cy="270"/>
              </a:xfrm>
              <a:custGeom>
                <a:avLst/>
                <a:gdLst>
                  <a:gd name="T0" fmla="*/ 762905695 w 11"/>
                  <a:gd name="T1" fmla="*/ 0 h 114"/>
                  <a:gd name="T2" fmla="*/ 625615434 w 11"/>
                  <a:gd name="T3" fmla="*/ 0 h 114"/>
                  <a:gd name="T4" fmla="*/ 562944805 w 11"/>
                  <a:gd name="T5" fmla="*/ 648120709 h 114"/>
                  <a:gd name="T6" fmla="*/ 562944805 w 11"/>
                  <a:gd name="T7" fmla="*/ 648120709 h 114"/>
                  <a:gd name="T8" fmla="*/ 62662139 w 11"/>
                  <a:gd name="T9" fmla="*/ 2147483647 h 114"/>
                  <a:gd name="T10" fmla="*/ 213507426 w 11"/>
                  <a:gd name="T11" fmla="*/ 2147483647 h 114"/>
                  <a:gd name="T12" fmla="*/ 213507426 w 11"/>
                  <a:gd name="T13" fmla="*/ 2147483647 h 114"/>
                  <a:gd name="T14" fmla="*/ 62662139 w 11"/>
                  <a:gd name="T15" fmla="*/ 2147483647 h 114"/>
                  <a:gd name="T16" fmla="*/ 0 w 11"/>
                  <a:gd name="T17" fmla="*/ 2147483647 h 114"/>
                  <a:gd name="T18" fmla="*/ 148110510 w 11"/>
                  <a:gd name="T19" fmla="*/ 2147483647 h 114"/>
                  <a:gd name="T20" fmla="*/ 715528743 w 11"/>
                  <a:gd name="T21" fmla="*/ 648120709 h 114"/>
                  <a:gd name="T22" fmla="*/ 762905695 w 11"/>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14">
                    <a:moveTo>
                      <a:pt x="11" y="0"/>
                    </a:moveTo>
                    <a:cubicBezTo>
                      <a:pt x="9" y="0"/>
                      <a:pt x="9" y="0"/>
                      <a:pt x="9" y="0"/>
                    </a:cubicBezTo>
                    <a:cubicBezTo>
                      <a:pt x="8" y="9"/>
                      <a:pt x="8" y="9"/>
                      <a:pt x="8" y="9"/>
                    </a:cubicBezTo>
                    <a:cubicBezTo>
                      <a:pt x="8" y="9"/>
                      <a:pt x="8" y="9"/>
                      <a:pt x="8" y="9"/>
                    </a:cubicBezTo>
                    <a:cubicBezTo>
                      <a:pt x="5" y="37"/>
                      <a:pt x="3" y="68"/>
                      <a:pt x="1" y="100"/>
                    </a:cubicBezTo>
                    <a:cubicBezTo>
                      <a:pt x="3" y="100"/>
                      <a:pt x="3" y="100"/>
                      <a:pt x="3" y="100"/>
                    </a:cubicBezTo>
                    <a:cubicBezTo>
                      <a:pt x="3" y="101"/>
                      <a:pt x="3" y="101"/>
                      <a:pt x="3" y="101"/>
                    </a:cubicBezTo>
                    <a:cubicBezTo>
                      <a:pt x="1" y="101"/>
                      <a:pt x="1" y="101"/>
                      <a:pt x="1" y="101"/>
                    </a:cubicBezTo>
                    <a:cubicBezTo>
                      <a:pt x="1" y="105"/>
                      <a:pt x="1" y="109"/>
                      <a:pt x="0" y="114"/>
                    </a:cubicBezTo>
                    <a:cubicBezTo>
                      <a:pt x="2" y="114"/>
                      <a:pt x="2" y="114"/>
                      <a:pt x="2" y="114"/>
                    </a:cubicBezTo>
                    <a:cubicBezTo>
                      <a:pt x="4" y="77"/>
                      <a:pt x="7" y="42"/>
                      <a:pt x="10" y="9"/>
                    </a:cubicBezTo>
                    <a:cubicBezTo>
                      <a:pt x="11" y="0"/>
                      <a:pt x="11"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5" name="Freeform 51"/>
              <p:cNvSpPr>
                <a:spLocks/>
              </p:cNvSpPr>
              <p:nvPr/>
            </p:nvSpPr>
            <p:spPr bwMode="auto">
              <a:xfrm>
                <a:off x="-2017" y="2223"/>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6" name="Freeform 52"/>
              <p:cNvSpPr>
                <a:spLocks noEditPoints="1"/>
              </p:cNvSpPr>
              <p:nvPr/>
            </p:nvSpPr>
            <p:spPr bwMode="auto">
              <a:xfrm>
                <a:off x="-2029" y="2259"/>
                <a:ext cx="14" cy="1017"/>
              </a:xfrm>
              <a:custGeom>
                <a:avLst/>
                <a:gdLst>
                  <a:gd name="T0" fmla="*/ 273961102 w 6"/>
                  <a:gd name="T1" fmla="*/ 2147483647 h 429"/>
                  <a:gd name="T2" fmla="*/ 155151439 w 6"/>
                  <a:gd name="T3" fmla="*/ 2147483647 h 429"/>
                  <a:gd name="T4" fmla="*/ 117411901 w 6"/>
                  <a:gd name="T5" fmla="*/ 2147483647 h 429"/>
                  <a:gd name="T6" fmla="*/ 205470823 w 6"/>
                  <a:gd name="T7" fmla="*/ 2147483647 h 429"/>
                  <a:gd name="T8" fmla="*/ 273961102 w 6"/>
                  <a:gd name="T9" fmla="*/ 2147483647 h 429"/>
                  <a:gd name="T10" fmla="*/ 205470823 w 6"/>
                  <a:gd name="T11" fmla="*/ 2147483647 h 429"/>
                  <a:gd name="T12" fmla="*/ 205470823 w 6"/>
                  <a:gd name="T13" fmla="*/ 2147483647 h 429"/>
                  <a:gd name="T14" fmla="*/ 155151439 w 6"/>
                  <a:gd name="T15" fmla="*/ 2147483647 h 429"/>
                  <a:gd name="T16" fmla="*/ 50319386 w 6"/>
                  <a:gd name="T17" fmla="*/ 2147483647 h 429"/>
                  <a:gd name="T18" fmla="*/ 50319386 w 6"/>
                  <a:gd name="T19" fmla="*/ 2147483647 h 429"/>
                  <a:gd name="T20" fmla="*/ 117411901 w 6"/>
                  <a:gd name="T21" fmla="*/ 2147483647 h 429"/>
                  <a:gd name="T22" fmla="*/ 117411901 w 6"/>
                  <a:gd name="T23" fmla="*/ 2147483647 h 429"/>
                  <a:gd name="T24" fmla="*/ 50319386 w 6"/>
                  <a:gd name="T25" fmla="*/ 2147483647 h 429"/>
                  <a:gd name="T26" fmla="*/ 155151439 w 6"/>
                  <a:gd name="T27" fmla="*/ 2147483647 h 429"/>
                  <a:gd name="T28" fmla="*/ 155151439 w 6"/>
                  <a:gd name="T29" fmla="*/ 2147483647 h 429"/>
                  <a:gd name="T30" fmla="*/ 273961102 w 6"/>
                  <a:gd name="T31" fmla="*/ 2147483647 h 429"/>
                  <a:gd name="T32" fmla="*/ 273961102 w 6"/>
                  <a:gd name="T33" fmla="*/ 2147483647 h 429"/>
                  <a:gd name="T34" fmla="*/ 273961102 w 6"/>
                  <a:gd name="T35" fmla="*/ 2147483647 h 429"/>
                  <a:gd name="T36" fmla="*/ 205470823 w 6"/>
                  <a:gd name="T37" fmla="*/ 2147483647 h 429"/>
                  <a:gd name="T38" fmla="*/ 155151439 w 6"/>
                  <a:gd name="T39" fmla="*/ 2147483647 h 429"/>
                  <a:gd name="T40" fmla="*/ 155151439 w 6"/>
                  <a:gd name="T41" fmla="*/ 2147483647 h 429"/>
                  <a:gd name="T42" fmla="*/ 50319386 w 6"/>
                  <a:gd name="T43" fmla="*/ 2147483647 h 429"/>
                  <a:gd name="T44" fmla="*/ 0 w 6"/>
                  <a:gd name="T45" fmla="*/ 2147483647 h 429"/>
                  <a:gd name="T46" fmla="*/ 50319386 w 6"/>
                  <a:gd name="T47" fmla="*/ 2147483647 h 429"/>
                  <a:gd name="T48" fmla="*/ 155151439 w 6"/>
                  <a:gd name="T49" fmla="*/ 2147483647 h 429"/>
                  <a:gd name="T50" fmla="*/ 117411901 w 6"/>
                  <a:gd name="T51" fmla="*/ 2147483647 h 429"/>
                  <a:gd name="T52" fmla="*/ 155151439 w 6"/>
                  <a:gd name="T53" fmla="*/ 2147483647 h 429"/>
                  <a:gd name="T54" fmla="*/ 324280481 w 6"/>
                  <a:gd name="T55" fmla="*/ 0 h 429"/>
                  <a:gd name="T56" fmla="*/ 205470823 w 6"/>
                  <a:gd name="T57" fmla="*/ 0 h 429"/>
                  <a:gd name="T58" fmla="*/ 50319386 w 6"/>
                  <a:gd name="T59" fmla="*/ 2147483647 h 429"/>
                  <a:gd name="T60" fmla="*/ 155151439 w 6"/>
                  <a:gd name="T61" fmla="*/ 2147483647 h 429"/>
                  <a:gd name="T62" fmla="*/ 324280481 w 6"/>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 h="429">
                    <a:moveTo>
                      <a:pt x="5" y="343"/>
                    </a:moveTo>
                    <a:cubicBezTo>
                      <a:pt x="3" y="343"/>
                      <a:pt x="3" y="343"/>
                      <a:pt x="3" y="343"/>
                    </a:cubicBezTo>
                    <a:cubicBezTo>
                      <a:pt x="2" y="429"/>
                      <a:pt x="2" y="429"/>
                      <a:pt x="2" y="429"/>
                    </a:cubicBezTo>
                    <a:cubicBezTo>
                      <a:pt x="4" y="429"/>
                      <a:pt x="4" y="429"/>
                      <a:pt x="4" y="429"/>
                    </a:cubicBezTo>
                    <a:cubicBezTo>
                      <a:pt x="5" y="343"/>
                      <a:pt x="5" y="343"/>
                      <a:pt x="5" y="343"/>
                    </a:cubicBezTo>
                    <a:moveTo>
                      <a:pt x="4" y="339"/>
                    </a:moveTo>
                    <a:cubicBezTo>
                      <a:pt x="4" y="339"/>
                      <a:pt x="4" y="339"/>
                      <a:pt x="4" y="339"/>
                    </a:cubicBezTo>
                    <a:moveTo>
                      <a:pt x="3" y="233"/>
                    </a:moveTo>
                    <a:cubicBezTo>
                      <a:pt x="1" y="233"/>
                      <a:pt x="1" y="233"/>
                      <a:pt x="1" y="233"/>
                    </a:cubicBezTo>
                    <a:cubicBezTo>
                      <a:pt x="1" y="240"/>
                      <a:pt x="1" y="247"/>
                      <a:pt x="1" y="254"/>
                    </a:cubicBezTo>
                    <a:cubicBezTo>
                      <a:pt x="2" y="254"/>
                      <a:pt x="2" y="254"/>
                      <a:pt x="2" y="254"/>
                    </a:cubicBezTo>
                    <a:cubicBezTo>
                      <a:pt x="2" y="255"/>
                      <a:pt x="2" y="255"/>
                      <a:pt x="2" y="255"/>
                    </a:cubicBezTo>
                    <a:cubicBezTo>
                      <a:pt x="1" y="255"/>
                      <a:pt x="1" y="255"/>
                      <a:pt x="1" y="255"/>
                    </a:cubicBezTo>
                    <a:cubicBezTo>
                      <a:pt x="2" y="306"/>
                      <a:pt x="3" y="338"/>
                      <a:pt x="3" y="339"/>
                    </a:cubicBezTo>
                    <a:cubicBezTo>
                      <a:pt x="3" y="342"/>
                      <a:pt x="3" y="342"/>
                      <a:pt x="3" y="342"/>
                    </a:cubicBezTo>
                    <a:cubicBezTo>
                      <a:pt x="5" y="342"/>
                      <a:pt x="5" y="342"/>
                      <a:pt x="5" y="342"/>
                    </a:cubicBezTo>
                    <a:cubicBezTo>
                      <a:pt x="5" y="339"/>
                      <a:pt x="5" y="339"/>
                      <a:pt x="5" y="339"/>
                    </a:cubicBezTo>
                    <a:cubicBezTo>
                      <a:pt x="5" y="339"/>
                      <a:pt x="5" y="339"/>
                      <a:pt x="5" y="339"/>
                    </a:cubicBezTo>
                    <a:cubicBezTo>
                      <a:pt x="5" y="339"/>
                      <a:pt x="5" y="335"/>
                      <a:pt x="4" y="327"/>
                    </a:cubicBezTo>
                    <a:cubicBezTo>
                      <a:pt x="4" y="310"/>
                      <a:pt x="3" y="277"/>
                      <a:pt x="3" y="233"/>
                    </a:cubicBezTo>
                    <a:moveTo>
                      <a:pt x="3" y="102"/>
                    </a:moveTo>
                    <a:cubicBezTo>
                      <a:pt x="1" y="102"/>
                      <a:pt x="1" y="102"/>
                      <a:pt x="1" y="102"/>
                    </a:cubicBezTo>
                    <a:cubicBezTo>
                      <a:pt x="1" y="130"/>
                      <a:pt x="0" y="158"/>
                      <a:pt x="0" y="184"/>
                    </a:cubicBezTo>
                    <a:cubicBezTo>
                      <a:pt x="0" y="201"/>
                      <a:pt x="0" y="217"/>
                      <a:pt x="1" y="232"/>
                    </a:cubicBezTo>
                    <a:cubicBezTo>
                      <a:pt x="3" y="232"/>
                      <a:pt x="3" y="232"/>
                      <a:pt x="3" y="232"/>
                    </a:cubicBezTo>
                    <a:cubicBezTo>
                      <a:pt x="2" y="217"/>
                      <a:pt x="2" y="201"/>
                      <a:pt x="2" y="184"/>
                    </a:cubicBezTo>
                    <a:cubicBezTo>
                      <a:pt x="2" y="158"/>
                      <a:pt x="3" y="130"/>
                      <a:pt x="3" y="102"/>
                    </a:cubicBezTo>
                    <a:moveTo>
                      <a:pt x="6" y="0"/>
                    </a:moveTo>
                    <a:cubicBezTo>
                      <a:pt x="4" y="0"/>
                      <a:pt x="4" y="0"/>
                      <a:pt x="4" y="0"/>
                    </a:cubicBezTo>
                    <a:cubicBezTo>
                      <a:pt x="3" y="33"/>
                      <a:pt x="2" y="68"/>
                      <a:pt x="1" y="101"/>
                    </a:cubicBezTo>
                    <a:cubicBezTo>
                      <a:pt x="3" y="101"/>
                      <a:pt x="3" y="101"/>
                      <a:pt x="3" y="101"/>
                    </a:cubicBezTo>
                    <a:cubicBezTo>
                      <a:pt x="4" y="68"/>
                      <a:pt x="5" y="3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7" name="Freeform 53"/>
              <p:cNvSpPr>
                <a:spLocks/>
              </p:cNvSpPr>
              <p:nvPr/>
            </p:nvSpPr>
            <p:spPr bwMode="auto">
              <a:xfrm>
                <a:off x="-2022" y="3069"/>
                <a:ext cx="5" cy="3"/>
              </a:xfrm>
              <a:custGeom>
                <a:avLst/>
                <a:gdLst>
                  <a:gd name="T0" fmla="*/ 5 w 5"/>
                  <a:gd name="T1" fmla="*/ 0 h 3"/>
                  <a:gd name="T2" fmla="*/ 0 w 5"/>
                  <a:gd name="T3" fmla="*/ 0 h 3"/>
                  <a:gd name="T4" fmla="*/ 0 w 5"/>
                  <a:gd name="T5" fmla="*/ 3 h 3"/>
                  <a:gd name="T6" fmla="*/ 5 w 5"/>
                  <a:gd name="T7" fmla="*/ 3 h 3"/>
                  <a:gd name="T8" fmla="*/ 5 w 5"/>
                  <a:gd name="T9" fmla="*/ 0 h 3"/>
                  <a:gd name="T10" fmla="*/ 5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0"/>
                    </a:moveTo>
                    <a:lnTo>
                      <a:pt x="0" y="0"/>
                    </a:lnTo>
                    <a:lnTo>
                      <a:pt x="0" y="3"/>
                    </a:lnTo>
                    <a:lnTo>
                      <a:pt x="5"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8" name="Freeform 54"/>
              <p:cNvSpPr>
                <a:spLocks/>
              </p:cNvSpPr>
              <p:nvPr/>
            </p:nvSpPr>
            <p:spPr bwMode="auto">
              <a:xfrm>
                <a:off x="-2027" y="2861"/>
                <a:ext cx="3" cy="2"/>
              </a:xfrm>
              <a:custGeom>
                <a:avLst/>
                <a:gdLst>
                  <a:gd name="T0" fmla="*/ 2147483647 w 1"/>
                  <a:gd name="T1" fmla="*/ 0 h 1"/>
                  <a:gd name="T2" fmla="*/ 0 w 1"/>
                  <a:gd name="T3" fmla="*/ 0 h 1"/>
                  <a:gd name="T4" fmla="*/ 0 w 1"/>
                  <a:gd name="T5" fmla="*/ 2097152 h 1"/>
                  <a:gd name="T6" fmla="*/ 2147483647 w 1"/>
                  <a:gd name="T7" fmla="*/ 2097152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9" name="Freeform 55"/>
              <p:cNvSpPr>
                <a:spLocks noEditPoints="1"/>
              </p:cNvSpPr>
              <p:nvPr/>
            </p:nvSpPr>
            <p:spPr bwMode="auto">
              <a:xfrm>
                <a:off x="-2024" y="1522"/>
                <a:ext cx="92" cy="1832"/>
              </a:xfrm>
              <a:custGeom>
                <a:avLst/>
                <a:gdLst>
                  <a:gd name="T0" fmla="*/ 143452408 w 39"/>
                  <a:gd name="T1" fmla="*/ 2147483647 h 773"/>
                  <a:gd name="T2" fmla="*/ 0 w 39"/>
                  <a:gd name="T3" fmla="*/ 2147483647 h 773"/>
                  <a:gd name="T4" fmla="*/ 0 w 39"/>
                  <a:gd name="T5" fmla="*/ 2147483647 h 773"/>
                  <a:gd name="T6" fmla="*/ 143452408 w 39"/>
                  <a:gd name="T7" fmla="*/ 2147483647 h 773"/>
                  <a:gd name="T8" fmla="*/ 143452408 w 39"/>
                  <a:gd name="T9" fmla="*/ 2147483647 h 773"/>
                  <a:gd name="T10" fmla="*/ 1280134469 w 39"/>
                  <a:gd name="T11" fmla="*/ 2147483647 h 773"/>
                  <a:gd name="T12" fmla="*/ 1136679947 w 39"/>
                  <a:gd name="T13" fmla="*/ 2147483647 h 773"/>
                  <a:gd name="T14" fmla="*/ 1084000302 w 39"/>
                  <a:gd name="T15" fmla="*/ 2147483647 h 773"/>
                  <a:gd name="T16" fmla="*/ 1084000302 w 39"/>
                  <a:gd name="T17" fmla="*/ 2147483647 h 773"/>
                  <a:gd name="T18" fmla="*/ 737468771 w 39"/>
                  <a:gd name="T19" fmla="*/ 2147483647 h 773"/>
                  <a:gd name="T20" fmla="*/ 880916716 w 39"/>
                  <a:gd name="T21" fmla="*/ 2147483647 h 773"/>
                  <a:gd name="T22" fmla="*/ 1196989024 w 39"/>
                  <a:gd name="T23" fmla="*/ 2147483647 h 773"/>
                  <a:gd name="T24" fmla="*/ 1196989024 w 39"/>
                  <a:gd name="T25" fmla="*/ 2147483647 h 773"/>
                  <a:gd name="T26" fmla="*/ 1280134469 w 39"/>
                  <a:gd name="T27" fmla="*/ 2147483647 h 773"/>
                  <a:gd name="T28" fmla="*/ 2147483647 w 39"/>
                  <a:gd name="T29" fmla="*/ 0 h 773"/>
                  <a:gd name="T30" fmla="*/ 2147483647 w 39"/>
                  <a:gd name="T31" fmla="*/ 0 h 773"/>
                  <a:gd name="T32" fmla="*/ 1136679947 w 39"/>
                  <a:gd name="T33" fmla="*/ 2147483647 h 773"/>
                  <a:gd name="T34" fmla="*/ 1280134469 w 39"/>
                  <a:gd name="T35" fmla="*/ 2147483647 h 773"/>
                  <a:gd name="T36" fmla="*/ 1928375339 w 39"/>
                  <a:gd name="T37" fmla="*/ 2147483647 h 773"/>
                  <a:gd name="T38" fmla="*/ 2147483647 w 39"/>
                  <a:gd name="T39" fmla="*/ 657899265 h 773"/>
                  <a:gd name="T40" fmla="*/ 2147483647 w 39"/>
                  <a:gd name="T41" fmla="*/ 222724438 h 773"/>
                  <a:gd name="T42" fmla="*/ 2147483647 w 39"/>
                  <a:gd name="T43" fmla="*/ 65252882 h 773"/>
                  <a:gd name="T44" fmla="*/ 2147483647 w 39"/>
                  <a:gd name="T45" fmla="*/ 0 h 7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 h="773">
                    <a:moveTo>
                      <a:pt x="2" y="741"/>
                    </a:moveTo>
                    <a:cubicBezTo>
                      <a:pt x="0" y="741"/>
                      <a:pt x="0" y="741"/>
                      <a:pt x="0" y="741"/>
                    </a:cubicBezTo>
                    <a:cubicBezTo>
                      <a:pt x="0" y="773"/>
                      <a:pt x="0" y="773"/>
                      <a:pt x="0" y="773"/>
                    </a:cubicBezTo>
                    <a:cubicBezTo>
                      <a:pt x="2" y="773"/>
                      <a:pt x="2" y="773"/>
                      <a:pt x="2" y="773"/>
                    </a:cubicBezTo>
                    <a:cubicBezTo>
                      <a:pt x="2" y="741"/>
                      <a:pt x="2" y="741"/>
                      <a:pt x="2" y="741"/>
                    </a:cubicBezTo>
                    <a:moveTo>
                      <a:pt x="19" y="99"/>
                    </a:moveTo>
                    <a:cubicBezTo>
                      <a:pt x="17" y="99"/>
                      <a:pt x="17" y="99"/>
                      <a:pt x="17" y="99"/>
                    </a:cubicBezTo>
                    <a:cubicBezTo>
                      <a:pt x="17" y="107"/>
                      <a:pt x="16" y="114"/>
                      <a:pt x="16" y="123"/>
                    </a:cubicBezTo>
                    <a:cubicBezTo>
                      <a:pt x="16" y="123"/>
                      <a:pt x="16" y="123"/>
                      <a:pt x="16" y="123"/>
                    </a:cubicBezTo>
                    <a:cubicBezTo>
                      <a:pt x="11" y="195"/>
                      <a:pt x="11" y="195"/>
                      <a:pt x="11" y="195"/>
                    </a:cubicBezTo>
                    <a:cubicBezTo>
                      <a:pt x="13" y="195"/>
                      <a:pt x="13" y="195"/>
                      <a:pt x="13" y="195"/>
                    </a:cubicBezTo>
                    <a:cubicBezTo>
                      <a:pt x="18" y="123"/>
                      <a:pt x="18" y="123"/>
                      <a:pt x="18" y="123"/>
                    </a:cubicBezTo>
                    <a:cubicBezTo>
                      <a:pt x="18" y="123"/>
                      <a:pt x="18" y="123"/>
                      <a:pt x="18" y="123"/>
                    </a:cubicBezTo>
                    <a:cubicBezTo>
                      <a:pt x="18" y="115"/>
                      <a:pt x="19" y="107"/>
                      <a:pt x="19" y="99"/>
                    </a:cubicBezTo>
                    <a:moveTo>
                      <a:pt x="38" y="0"/>
                    </a:moveTo>
                    <a:cubicBezTo>
                      <a:pt x="37" y="0"/>
                      <a:pt x="37" y="0"/>
                      <a:pt x="37" y="0"/>
                    </a:cubicBezTo>
                    <a:cubicBezTo>
                      <a:pt x="36" y="3"/>
                      <a:pt x="21" y="37"/>
                      <a:pt x="17" y="98"/>
                    </a:cubicBezTo>
                    <a:cubicBezTo>
                      <a:pt x="19" y="98"/>
                      <a:pt x="19" y="98"/>
                      <a:pt x="19" y="98"/>
                    </a:cubicBezTo>
                    <a:cubicBezTo>
                      <a:pt x="21" y="70"/>
                      <a:pt x="25" y="48"/>
                      <a:pt x="29" y="32"/>
                    </a:cubicBezTo>
                    <a:cubicBezTo>
                      <a:pt x="32" y="22"/>
                      <a:pt x="34" y="14"/>
                      <a:pt x="36" y="9"/>
                    </a:cubicBezTo>
                    <a:cubicBezTo>
                      <a:pt x="37" y="6"/>
                      <a:pt x="38" y="4"/>
                      <a:pt x="38" y="3"/>
                    </a:cubicBezTo>
                    <a:cubicBezTo>
                      <a:pt x="39" y="1"/>
                      <a:pt x="39" y="1"/>
                      <a:pt x="39" y="1"/>
                    </a:cubicBezTo>
                    <a:cubicBezTo>
                      <a:pt x="38" y="0"/>
                      <a:pt x="38" y="0"/>
                      <a:pt x="3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0" name="Freeform 56"/>
              <p:cNvSpPr>
                <a:spLocks/>
              </p:cNvSpPr>
              <p:nvPr/>
            </p:nvSpPr>
            <p:spPr bwMode="auto">
              <a:xfrm>
                <a:off x="-1984" y="1754"/>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1" name="Freeform 57"/>
              <p:cNvSpPr>
                <a:spLocks/>
              </p:cNvSpPr>
              <p:nvPr/>
            </p:nvSpPr>
            <p:spPr bwMode="auto">
              <a:xfrm>
                <a:off x="-2027" y="2809"/>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2" name="Freeform 58"/>
              <p:cNvSpPr>
                <a:spLocks/>
              </p:cNvSpPr>
              <p:nvPr/>
            </p:nvSpPr>
            <p:spPr bwMode="auto">
              <a:xfrm>
                <a:off x="-2024" y="3276"/>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3" name="Freeform 59"/>
              <p:cNvSpPr>
                <a:spLocks/>
              </p:cNvSpPr>
              <p:nvPr/>
            </p:nvSpPr>
            <p:spPr bwMode="auto">
              <a:xfrm>
                <a:off x="-2027" y="3356"/>
                <a:ext cx="7" cy="36"/>
              </a:xfrm>
              <a:custGeom>
                <a:avLst/>
                <a:gdLst>
                  <a:gd name="T0" fmla="*/ 7 w 7"/>
                  <a:gd name="T1" fmla="*/ 0 h 36"/>
                  <a:gd name="T2" fmla="*/ 3 w 7"/>
                  <a:gd name="T3" fmla="*/ 0 h 36"/>
                  <a:gd name="T4" fmla="*/ 0 w 7"/>
                  <a:gd name="T5" fmla="*/ 36 h 36"/>
                  <a:gd name="T6" fmla="*/ 5 w 7"/>
                  <a:gd name="T7" fmla="*/ 36 h 36"/>
                  <a:gd name="T8" fmla="*/ 7 w 7"/>
                  <a:gd name="T9" fmla="*/ 0 h 36"/>
                  <a:gd name="T10" fmla="*/ 7 w 7"/>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36">
                    <a:moveTo>
                      <a:pt x="7" y="0"/>
                    </a:moveTo>
                    <a:lnTo>
                      <a:pt x="3" y="0"/>
                    </a:lnTo>
                    <a:lnTo>
                      <a:pt x="0" y="36"/>
                    </a:lnTo>
                    <a:lnTo>
                      <a:pt x="5" y="3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4" name="Freeform 60"/>
              <p:cNvSpPr>
                <a:spLocks/>
              </p:cNvSpPr>
              <p:nvPr/>
            </p:nvSpPr>
            <p:spPr bwMode="auto">
              <a:xfrm>
                <a:off x="-2024" y="3354"/>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5" name="Freeform 61"/>
              <p:cNvSpPr>
                <a:spLocks/>
              </p:cNvSpPr>
              <p:nvPr/>
            </p:nvSpPr>
            <p:spPr bwMode="auto">
              <a:xfrm>
                <a:off x="-2027"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6" name="Freeform 62"/>
              <p:cNvSpPr>
                <a:spLocks/>
              </p:cNvSpPr>
              <p:nvPr/>
            </p:nvSpPr>
            <p:spPr bwMode="auto">
              <a:xfrm>
                <a:off x="-2020" y="2256"/>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7" name="Freeform 63"/>
              <p:cNvSpPr>
                <a:spLocks/>
              </p:cNvSpPr>
              <p:nvPr/>
            </p:nvSpPr>
            <p:spPr bwMode="auto">
              <a:xfrm>
                <a:off x="-1840" y="1986"/>
                <a:ext cx="12" cy="270"/>
              </a:xfrm>
              <a:custGeom>
                <a:avLst/>
                <a:gdLst>
                  <a:gd name="T0" fmla="*/ 203416843 w 5"/>
                  <a:gd name="T1" fmla="*/ 0 h 114"/>
                  <a:gd name="T2" fmla="*/ 0 w 5"/>
                  <a:gd name="T3" fmla="*/ 0 h 114"/>
                  <a:gd name="T4" fmla="*/ 0 w 5"/>
                  <a:gd name="T5" fmla="*/ 273650966 h 114"/>
                  <a:gd name="T6" fmla="*/ 284858491 w 5"/>
                  <a:gd name="T7" fmla="*/ 2147483647 h 114"/>
                  <a:gd name="T8" fmla="*/ 488200423 w 5"/>
                  <a:gd name="T9" fmla="*/ 2147483647 h 114"/>
                  <a:gd name="T10" fmla="*/ 488200423 w 5"/>
                  <a:gd name="T11" fmla="*/ 2147483647 h 114"/>
                  <a:gd name="T12" fmla="*/ 404930810 w 5"/>
                  <a:gd name="T13" fmla="*/ 2147483647 h 114"/>
                  <a:gd name="T14" fmla="*/ 404930810 w 5"/>
                  <a:gd name="T15" fmla="*/ 2147483647 h 114"/>
                  <a:gd name="T16" fmla="*/ 488200423 w 5"/>
                  <a:gd name="T17" fmla="*/ 2147483647 h 114"/>
                  <a:gd name="T18" fmla="*/ 203416843 w 5"/>
                  <a:gd name="T19" fmla="*/ 273650966 h 114"/>
                  <a:gd name="T20" fmla="*/ 203416843 w 5"/>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14">
                    <a:moveTo>
                      <a:pt x="2" y="0"/>
                    </a:moveTo>
                    <a:cubicBezTo>
                      <a:pt x="0" y="0"/>
                      <a:pt x="0" y="0"/>
                      <a:pt x="0" y="0"/>
                    </a:cubicBezTo>
                    <a:cubicBezTo>
                      <a:pt x="0" y="1"/>
                      <a:pt x="0" y="3"/>
                      <a:pt x="0" y="4"/>
                    </a:cubicBezTo>
                    <a:cubicBezTo>
                      <a:pt x="2" y="25"/>
                      <a:pt x="2" y="67"/>
                      <a:pt x="3" y="114"/>
                    </a:cubicBezTo>
                    <a:cubicBezTo>
                      <a:pt x="5" y="114"/>
                      <a:pt x="5" y="114"/>
                      <a:pt x="5" y="114"/>
                    </a:cubicBezTo>
                    <a:cubicBezTo>
                      <a:pt x="5" y="109"/>
                      <a:pt x="5" y="105"/>
                      <a:pt x="5" y="101"/>
                    </a:cubicBezTo>
                    <a:cubicBezTo>
                      <a:pt x="4" y="101"/>
                      <a:pt x="4" y="101"/>
                      <a:pt x="4" y="101"/>
                    </a:cubicBezTo>
                    <a:cubicBezTo>
                      <a:pt x="4" y="100"/>
                      <a:pt x="4" y="100"/>
                      <a:pt x="4" y="100"/>
                    </a:cubicBezTo>
                    <a:cubicBezTo>
                      <a:pt x="5" y="100"/>
                      <a:pt x="5" y="100"/>
                      <a:pt x="5" y="100"/>
                    </a:cubicBezTo>
                    <a:cubicBezTo>
                      <a:pt x="4" y="59"/>
                      <a:pt x="4" y="23"/>
                      <a:pt x="2" y="4"/>
                    </a:cubicBezTo>
                    <a:cubicBezTo>
                      <a:pt x="2" y="3"/>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8" name="Freeform 64"/>
              <p:cNvSpPr>
                <a:spLocks/>
              </p:cNvSpPr>
              <p:nvPr/>
            </p:nvSpPr>
            <p:spPr bwMode="auto">
              <a:xfrm>
                <a:off x="-1830" y="2223"/>
                <a:ext cx="2" cy="3"/>
              </a:xfrm>
              <a:custGeom>
                <a:avLst/>
                <a:gdLst>
                  <a:gd name="T0" fmla="*/ 2097152 w 1"/>
                  <a:gd name="T1" fmla="*/ 0 h 1"/>
                  <a:gd name="T2" fmla="*/ 0 w 1"/>
                  <a:gd name="T3" fmla="*/ 0 h 1"/>
                  <a:gd name="T4" fmla="*/ 0 w 1"/>
                  <a:gd name="T5" fmla="*/ 2147483647 h 1"/>
                  <a:gd name="T6" fmla="*/ 2097152 w 1"/>
                  <a:gd name="T7" fmla="*/ 2147483647 h 1"/>
                  <a:gd name="T8" fmla="*/ 2097152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9" name="Freeform 65"/>
              <p:cNvSpPr>
                <a:spLocks noEditPoints="1"/>
              </p:cNvSpPr>
              <p:nvPr/>
            </p:nvSpPr>
            <p:spPr bwMode="auto">
              <a:xfrm>
                <a:off x="-1911" y="2259"/>
                <a:ext cx="83" cy="1017"/>
              </a:xfrm>
              <a:custGeom>
                <a:avLst/>
                <a:gdLst>
                  <a:gd name="T0" fmla="*/ 1136518286 w 35"/>
                  <a:gd name="T1" fmla="*/ 2147483647 h 429"/>
                  <a:gd name="T2" fmla="*/ 984239320 w 35"/>
                  <a:gd name="T3" fmla="*/ 2147483647 h 429"/>
                  <a:gd name="T4" fmla="*/ 0 w 35"/>
                  <a:gd name="T5" fmla="*/ 2147483647 h 429"/>
                  <a:gd name="T6" fmla="*/ 156930211 w 35"/>
                  <a:gd name="T7" fmla="*/ 2147483647 h 429"/>
                  <a:gd name="T8" fmla="*/ 1136518286 w 35"/>
                  <a:gd name="T9" fmla="*/ 2147483647 h 429"/>
                  <a:gd name="T10" fmla="*/ 2147483647 w 35"/>
                  <a:gd name="T11" fmla="*/ 2147483647 h 429"/>
                  <a:gd name="T12" fmla="*/ 2147483647 w 35"/>
                  <a:gd name="T13" fmla="*/ 2147483647 h 429"/>
                  <a:gd name="T14" fmla="*/ 1641865909 w 35"/>
                  <a:gd name="T15" fmla="*/ 2147483647 h 429"/>
                  <a:gd name="T16" fmla="*/ 1198395711 w 35"/>
                  <a:gd name="T17" fmla="*/ 2147483647 h 429"/>
                  <a:gd name="T18" fmla="*/ 984239320 w 35"/>
                  <a:gd name="T19" fmla="*/ 2147483647 h 429"/>
                  <a:gd name="T20" fmla="*/ 984239320 w 35"/>
                  <a:gd name="T21" fmla="*/ 2147483647 h 429"/>
                  <a:gd name="T22" fmla="*/ 984239320 w 35"/>
                  <a:gd name="T23" fmla="*/ 2147483647 h 429"/>
                  <a:gd name="T24" fmla="*/ 984239320 w 35"/>
                  <a:gd name="T25" fmla="*/ 2147483647 h 429"/>
                  <a:gd name="T26" fmla="*/ 1136518286 w 35"/>
                  <a:gd name="T27" fmla="*/ 2147483647 h 429"/>
                  <a:gd name="T28" fmla="*/ 1136518286 w 35"/>
                  <a:gd name="T29" fmla="*/ 2147483647 h 429"/>
                  <a:gd name="T30" fmla="*/ 1136518286 w 35"/>
                  <a:gd name="T31" fmla="*/ 2147483647 h 429"/>
                  <a:gd name="T32" fmla="*/ 2147483647 w 35"/>
                  <a:gd name="T33" fmla="*/ 2147483647 h 429"/>
                  <a:gd name="T34" fmla="*/ 2147483647 w 35"/>
                  <a:gd name="T35" fmla="*/ 2147483647 h 429"/>
                  <a:gd name="T36" fmla="*/ 2147483647 w 35"/>
                  <a:gd name="T37" fmla="*/ 2147483647 h 429"/>
                  <a:gd name="T38" fmla="*/ 2147483647 w 35"/>
                  <a:gd name="T39" fmla="*/ 2147483647 h 429"/>
                  <a:gd name="T40" fmla="*/ 2147483647 w 35"/>
                  <a:gd name="T41" fmla="*/ 2147483647 h 429"/>
                  <a:gd name="T42" fmla="*/ 2147483647 w 35"/>
                  <a:gd name="T43" fmla="*/ 2147483647 h 429"/>
                  <a:gd name="T44" fmla="*/ 2147483647 w 35"/>
                  <a:gd name="T45" fmla="*/ 2147483647 h 429"/>
                  <a:gd name="T46" fmla="*/ 2147483647 w 35"/>
                  <a:gd name="T47" fmla="*/ 2147483647 h 429"/>
                  <a:gd name="T48" fmla="*/ 2147483647 w 35"/>
                  <a:gd name="T49" fmla="*/ 2147483647 h 429"/>
                  <a:gd name="T50" fmla="*/ 2147483647 w 35"/>
                  <a:gd name="T51" fmla="*/ 2147483647 h 429"/>
                  <a:gd name="T52" fmla="*/ 2147483647 w 35"/>
                  <a:gd name="T53" fmla="*/ 2147483647 h 429"/>
                  <a:gd name="T54" fmla="*/ 2147483647 w 35"/>
                  <a:gd name="T55" fmla="*/ 2147483647 h 429"/>
                  <a:gd name="T56" fmla="*/ 2147483647 w 35"/>
                  <a:gd name="T57" fmla="*/ 2147483647 h 429"/>
                  <a:gd name="T58" fmla="*/ 2147483647 w 35"/>
                  <a:gd name="T59" fmla="*/ 2147483647 h 429"/>
                  <a:gd name="T60" fmla="*/ 2147483647 w 35"/>
                  <a:gd name="T61" fmla="*/ 0 h 429"/>
                  <a:gd name="T62" fmla="*/ 2147483647 w 35"/>
                  <a:gd name="T63" fmla="*/ 0 h 429"/>
                  <a:gd name="T64" fmla="*/ 2147483647 w 35"/>
                  <a:gd name="T65" fmla="*/ 2147483647 h 429"/>
                  <a:gd name="T66" fmla="*/ 2147483647 w 35"/>
                  <a:gd name="T67" fmla="*/ 2147483647 h 429"/>
                  <a:gd name="T68" fmla="*/ 2147483647 w 35"/>
                  <a:gd name="T69" fmla="*/ 0 h 4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 h="429">
                    <a:moveTo>
                      <a:pt x="15" y="343"/>
                    </a:moveTo>
                    <a:cubicBezTo>
                      <a:pt x="13" y="343"/>
                      <a:pt x="13" y="343"/>
                      <a:pt x="13" y="343"/>
                    </a:cubicBezTo>
                    <a:cubicBezTo>
                      <a:pt x="11" y="377"/>
                      <a:pt x="6" y="406"/>
                      <a:pt x="0" y="429"/>
                    </a:cubicBezTo>
                    <a:cubicBezTo>
                      <a:pt x="2" y="429"/>
                      <a:pt x="2" y="429"/>
                      <a:pt x="2" y="429"/>
                    </a:cubicBezTo>
                    <a:cubicBezTo>
                      <a:pt x="8" y="406"/>
                      <a:pt x="13" y="377"/>
                      <a:pt x="15" y="343"/>
                    </a:cubicBezTo>
                    <a:moveTo>
                      <a:pt x="31" y="233"/>
                    </a:moveTo>
                    <a:cubicBezTo>
                      <a:pt x="29" y="233"/>
                      <a:pt x="29" y="233"/>
                      <a:pt x="29" y="233"/>
                    </a:cubicBezTo>
                    <a:cubicBezTo>
                      <a:pt x="27" y="250"/>
                      <a:pt x="24" y="268"/>
                      <a:pt x="22" y="285"/>
                    </a:cubicBezTo>
                    <a:cubicBezTo>
                      <a:pt x="20" y="300"/>
                      <a:pt x="17" y="313"/>
                      <a:pt x="16" y="323"/>
                    </a:cubicBezTo>
                    <a:cubicBezTo>
                      <a:pt x="14" y="333"/>
                      <a:pt x="13" y="339"/>
                      <a:pt x="13" y="339"/>
                    </a:cubicBezTo>
                    <a:cubicBezTo>
                      <a:pt x="13" y="339"/>
                      <a:pt x="13" y="339"/>
                      <a:pt x="13" y="339"/>
                    </a:cubicBezTo>
                    <a:cubicBezTo>
                      <a:pt x="13" y="339"/>
                      <a:pt x="13" y="339"/>
                      <a:pt x="13" y="339"/>
                    </a:cubicBezTo>
                    <a:cubicBezTo>
                      <a:pt x="13" y="340"/>
                      <a:pt x="13" y="341"/>
                      <a:pt x="13" y="342"/>
                    </a:cubicBezTo>
                    <a:cubicBezTo>
                      <a:pt x="15" y="342"/>
                      <a:pt x="15" y="342"/>
                      <a:pt x="15" y="342"/>
                    </a:cubicBezTo>
                    <a:cubicBezTo>
                      <a:pt x="15" y="341"/>
                      <a:pt x="15" y="340"/>
                      <a:pt x="15" y="339"/>
                    </a:cubicBezTo>
                    <a:cubicBezTo>
                      <a:pt x="15" y="339"/>
                      <a:pt x="15" y="339"/>
                      <a:pt x="15" y="339"/>
                    </a:cubicBezTo>
                    <a:cubicBezTo>
                      <a:pt x="15" y="339"/>
                      <a:pt x="25" y="279"/>
                      <a:pt x="31" y="233"/>
                    </a:cubicBezTo>
                    <a:moveTo>
                      <a:pt x="35" y="102"/>
                    </a:moveTo>
                    <a:cubicBezTo>
                      <a:pt x="33" y="102"/>
                      <a:pt x="33" y="102"/>
                      <a:pt x="33" y="102"/>
                    </a:cubicBezTo>
                    <a:cubicBezTo>
                      <a:pt x="33" y="105"/>
                      <a:pt x="33" y="108"/>
                      <a:pt x="33" y="111"/>
                    </a:cubicBezTo>
                    <a:cubicBezTo>
                      <a:pt x="33" y="137"/>
                      <a:pt x="33" y="160"/>
                      <a:pt x="33" y="176"/>
                    </a:cubicBezTo>
                    <a:cubicBezTo>
                      <a:pt x="33" y="184"/>
                      <a:pt x="33" y="190"/>
                      <a:pt x="33" y="195"/>
                    </a:cubicBezTo>
                    <a:cubicBezTo>
                      <a:pt x="33" y="199"/>
                      <a:pt x="33" y="201"/>
                      <a:pt x="33" y="202"/>
                    </a:cubicBezTo>
                    <a:cubicBezTo>
                      <a:pt x="32" y="210"/>
                      <a:pt x="31" y="220"/>
                      <a:pt x="29" y="232"/>
                    </a:cubicBezTo>
                    <a:cubicBezTo>
                      <a:pt x="31" y="232"/>
                      <a:pt x="31" y="232"/>
                      <a:pt x="31" y="232"/>
                    </a:cubicBezTo>
                    <a:cubicBezTo>
                      <a:pt x="33" y="220"/>
                      <a:pt x="34" y="210"/>
                      <a:pt x="35" y="202"/>
                    </a:cubicBezTo>
                    <a:cubicBezTo>
                      <a:pt x="35" y="202"/>
                      <a:pt x="35" y="202"/>
                      <a:pt x="35" y="202"/>
                    </a:cubicBezTo>
                    <a:cubicBezTo>
                      <a:pt x="35" y="202"/>
                      <a:pt x="35" y="202"/>
                      <a:pt x="35" y="202"/>
                    </a:cubicBezTo>
                    <a:cubicBezTo>
                      <a:pt x="35" y="202"/>
                      <a:pt x="35" y="163"/>
                      <a:pt x="35" y="111"/>
                    </a:cubicBezTo>
                    <a:cubicBezTo>
                      <a:pt x="35" y="108"/>
                      <a:pt x="35" y="105"/>
                      <a:pt x="35" y="102"/>
                    </a:cubicBezTo>
                    <a:moveTo>
                      <a:pt x="35" y="0"/>
                    </a:moveTo>
                    <a:cubicBezTo>
                      <a:pt x="33" y="0"/>
                      <a:pt x="33" y="0"/>
                      <a:pt x="33" y="0"/>
                    </a:cubicBezTo>
                    <a:cubicBezTo>
                      <a:pt x="33" y="33"/>
                      <a:pt x="33" y="69"/>
                      <a:pt x="33" y="101"/>
                    </a:cubicBezTo>
                    <a:cubicBezTo>
                      <a:pt x="35" y="101"/>
                      <a:pt x="35" y="101"/>
                      <a:pt x="35" y="101"/>
                    </a:cubicBezTo>
                    <a:cubicBezTo>
                      <a:pt x="35" y="69"/>
                      <a:pt x="35" y="33"/>
                      <a:pt x="3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0" name="Freeform 66"/>
              <p:cNvSpPr>
                <a:spLocks/>
              </p:cNvSpPr>
              <p:nvPr/>
            </p:nvSpPr>
            <p:spPr bwMode="auto">
              <a:xfrm>
                <a:off x="-1880" y="3069"/>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1" name="Freeform 67"/>
              <p:cNvSpPr>
                <a:spLocks noEditPoints="1"/>
              </p:cNvSpPr>
              <p:nvPr/>
            </p:nvSpPr>
            <p:spPr bwMode="auto">
              <a:xfrm>
                <a:off x="-1935" y="1522"/>
                <a:ext cx="100" cy="1832"/>
              </a:xfrm>
              <a:custGeom>
                <a:avLst/>
                <a:gdLst>
                  <a:gd name="T0" fmla="*/ 990954540 w 42"/>
                  <a:gd name="T1" fmla="*/ 2147483647 h 773"/>
                  <a:gd name="T2" fmla="*/ 822420124 w 42"/>
                  <a:gd name="T3" fmla="*/ 2147483647 h 773"/>
                  <a:gd name="T4" fmla="*/ 647210143 w 42"/>
                  <a:gd name="T5" fmla="*/ 2147483647 h 773"/>
                  <a:gd name="T6" fmla="*/ 0 w 42"/>
                  <a:gd name="T7" fmla="*/ 2147483647 h 773"/>
                  <a:gd name="T8" fmla="*/ 241022676 w 42"/>
                  <a:gd name="T9" fmla="*/ 2147483647 h 773"/>
                  <a:gd name="T10" fmla="*/ 990954540 w 42"/>
                  <a:gd name="T11" fmla="*/ 2147483647 h 773"/>
                  <a:gd name="T12" fmla="*/ 2147483647 w 42"/>
                  <a:gd name="T13" fmla="*/ 2147483647 h 773"/>
                  <a:gd name="T14" fmla="*/ 2147483647 w 42"/>
                  <a:gd name="T15" fmla="*/ 2147483647 h 773"/>
                  <a:gd name="T16" fmla="*/ 2147483647 w 42"/>
                  <a:gd name="T17" fmla="*/ 2147483647 h 773"/>
                  <a:gd name="T18" fmla="*/ 2147483647 w 42"/>
                  <a:gd name="T19" fmla="*/ 2147483647 h 773"/>
                  <a:gd name="T20" fmla="*/ 2147483647 w 42"/>
                  <a:gd name="T21" fmla="*/ 2147483647 h 773"/>
                  <a:gd name="T22" fmla="*/ 2147483647 w 42"/>
                  <a:gd name="T23" fmla="*/ 2147483647 h 773"/>
                  <a:gd name="T24" fmla="*/ 2147483647 w 42"/>
                  <a:gd name="T25" fmla="*/ 2147483647 h 773"/>
                  <a:gd name="T26" fmla="*/ 2147483647 w 42"/>
                  <a:gd name="T27" fmla="*/ 2147483647 h 773"/>
                  <a:gd name="T28" fmla="*/ 2147483647 w 42"/>
                  <a:gd name="T29" fmla="*/ 2147483647 h 773"/>
                  <a:gd name="T30" fmla="*/ 2147483647 w 42"/>
                  <a:gd name="T31" fmla="*/ 2147483647 h 773"/>
                  <a:gd name="T32" fmla="*/ 2147483647 w 42"/>
                  <a:gd name="T33" fmla="*/ 2147483647 h 773"/>
                  <a:gd name="T34" fmla="*/ 1239588055 w 42"/>
                  <a:gd name="T35" fmla="*/ 0 h 773"/>
                  <a:gd name="T36" fmla="*/ 1239588055 w 42"/>
                  <a:gd name="T37" fmla="*/ 0 h 773"/>
                  <a:gd name="T38" fmla="*/ 1064378079 w 42"/>
                  <a:gd name="T39" fmla="*/ 65252882 h 773"/>
                  <a:gd name="T40" fmla="*/ 1137948560 w 42"/>
                  <a:gd name="T41" fmla="*/ 154648486 h 773"/>
                  <a:gd name="T42" fmla="*/ 2147483647 w 42"/>
                  <a:gd name="T43" fmla="*/ 2147483647 h 773"/>
                  <a:gd name="T44" fmla="*/ 2147483647 w 42"/>
                  <a:gd name="T45" fmla="*/ 2147483647 h 773"/>
                  <a:gd name="T46" fmla="*/ 1239588055 w 42"/>
                  <a:gd name="T47" fmla="*/ 0 h 7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 h="773">
                    <a:moveTo>
                      <a:pt x="12" y="741"/>
                    </a:moveTo>
                    <a:cubicBezTo>
                      <a:pt x="10" y="741"/>
                      <a:pt x="10" y="741"/>
                      <a:pt x="10" y="741"/>
                    </a:cubicBezTo>
                    <a:cubicBezTo>
                      <a:pt x="9" y="744"/>
                      <a:pt x="8" y="747"/>
                      <a:pt x="8" y="750"/>
                    </a:cubicBezTo>
                    <a:cubicBezTo>
                      <a:pt x="5" y="759"/>
                      <a:pt x="3" y="767"/>
                      <a:pt x="0" y="773"/>
                    </a:cubicBezTo>
                    <a:cubicBezTo>
                      <a:pt x="3" y="773"/>
                      <a:pt x="3" y="773"/>
                      <a:pt x="3" y="773"/>
                    </a:cubicBezTo>
                    <a:cubicBezTo>
                      <a:pt x="5" y="765"/>
                      <a:pt x="9" y="754"/>
                      <a:pt x="12" y="741"/>
                    </a:cubicBezTo>
                    <a:moveTo>
                      <a:pt x="34" y="99"/>
                    </a:moveTo>
                    <a:cubicBezTo>
                      <a:pt x="32" y="99"/>
                      <a:pt x="32" y="99"/>
                      <a:pt x="32" y="99"/>
                    </a:cubicBezTo>
                    <a:cubicBezTo>
                      <a:pt x="32" y="100"/>
                      <a:pt x="33" y="102"/>
                      <a:pt x="33" y="106"/>
                    </a:cubicBezTo>
                    <a:cubicBezTo>
                      <a:pt x="34" y="120"/>
                      <a:pt x="37" y="152"/>
                      <a:pt x="40" y="195"/>
                    </a:cubicBezTo>
                    <a:cubicBezTo>
                      <a:pt x="42" y="195"/>
                      <a:pt x="42" y="195"/>
                      <a:pt x="42" y="195"/>
                    </a:cubicBezTo>
                    <a:cubicBezTo>
                      <a:pt x="39" y="142"/>
                      <a:pt x="35" y="105"/>
                      <a:pt x="34" y="99"/>
                    </a:cubicBezTo>
                    <a:moveTo>
                      <a:pt x="30" y="68"/>
                    </a:moveTo>
                    <a:cubicBezTo>
                      <a:pt x="28" y="68"/>
                      <a:pt x="28" y="68"/>
                      <a:pt x="28" y="68"/>
                    </a:cubicBezTo>
                    <a:cubicBezTo>
                      <a:pt x="30" y="77"/>
                      <a:pt x="31" y="87"/>
                      <a:pt x="32" y="98"/>
                    </a:cubicBezTo>
                    <a:cubicBezTo>
                      <a:pt x="34" y="98"/>
                      <a:pt x="34" y="98"/>
                      <a:pt x="34" y="98"/>
                    </a:cubicBezTo>
                    <a:cubicBezTo>
                      <a:pt x="33" y="87"/>
                      <a:pt x="32" y="77"/>
                      <a:pt x="30" y="68"/>
                    </a:cubicBezTo>
                    <a:moveTo>
                      <a:pt x="15" y="0"/>
                    </a:moveTo>
                    <a:cubicBezTo>
                      <a:pt x="15" y="0"/>
                      <a:pt x="15" y="0"/>
                      <a:pt x="15" y="0"/>
                    </a:cubicBezTo>
                    <a:cubicBezTo>
                      <a:pt x="13" y="1"/>
                      <a:pt x="13" y="1"/>
                      <a:pt x="13" y="1"/>
                    </a:cubicBezTo>
                    <a:cubicBezTo>
                      <a:pt x="13" y="1"/>
                      <a:pt x="13" y="1"/>
                      <a:pt x="14" y="2"/>
                    </a:cubicBezTo>
                    <a:cubicBezTo>
                      <a:pt x="16" y="8"/>
                      <a:pt x="23" y="31"/>
                      <a:pt x="28" y="67"/>
                    </a:cubicBezTo>
                    <a:cubicBezTo>
                      <a:pt x="30" y="67"/>
                      <a:pt x="30" y="67"/>
                      <a:pt x="30" y="67"/>
                    </a:cubicBezTo>
                    <a:cubicBezTo>
                      <a:pt x="24" y="26"/>
                      <a:pt x="16" y="3"/>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2" name="Freeform 68"/>
              <p:cNvSpPr>
                <a:spLocks/>
              </p:cNvSpPr>
              <p:nvPr/>
            </p:nvSpPr>
            <p:spPr bwMode="auto">
              <a:xfrm>
                <a:off x="-1859" y="1754"/>
                <a:ext cx="5" cy="2"/>
              </a:xfrm>
              <a:custGeom>
                <a:avLst/>
                <a:gdLst>
                  <a:gd name="T0" fmla="*/ 484306645 w 2"/>
                  <a:gd name="T1" fmla="*/ 0 h 1"/>
                  <a:gd name="T2" fmla="*/ 484306645 w 2"/>
                  <a:gd name="T3" fmla="*/ 0 h 1"/>
                  <a:gd name="T4" fmla="*/ 291778645 w 2"/>
                  <a:gd name="T5" fmla="*/ 0 h 1"/>
                  <a:gd name="T6" fmla="*/ 484306645 w 2"/>
                  <a:gd name="T7" fmla="*/ 0 h 1"/>
                  <a:gd name="T8" fmla="*/ 0 w 2"/>
                  <a:gd name="T9" fmla="*/ 0 h 1"/>
                  <a:gd name="T10" fmla="*/ 0 w 2"/>
                  <a:gd name="T11" fmla="*/ 0 h 1"/>
                  <a:gd name="T12" fmla="*/ 0 w 2"/>
                  <a:gd name="T13" fmla="*/ 2097152 h 1"/>
                  <a:gd name="T14" fmla="*/ 484306645 w 2"/>
                  <a:gd name="T15" fmla="*/ 2097152 h 1"/>
                  <a:gd name="T16" fmla="*/ 484306645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2" y="0"/>
                    </a:moveTo>
                    <a:cubicBezTo>
                      <a:pt x="2" y="0"/>
                      <a:pt x="2" y="0"/>
                      <a:pt x="2" y="0"/>
                    </a:cubicBezTo>
                    <a:cubicBezTo>
                      <a:pt x="1" y="0"/>
                      <a:pt x="1" y="0"/>
                      <a:pt x="1" y="0"/>
                    </a:cubicBezTo>
                    <a:cubicBezTo>
                      <a:pt x="2" y="0"/>
                      <a:pt x="2" y="0"/>
                      <a:pt x="2" y="0"/>
                    </a:cubicBez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3" name="Freeform 69"/>
              <p:cNvSpPr>
                <a:spLocks/>
              </p:cNvSpPr>
              <p:nvPr/>
            </p:nvSpPr>
            <p:spPr bwMode="auto">
              <a:xfrm>
                <a:off x="-1868" y="1681"/>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4" name="Freeform 70"/>
              <p:cNvSpPr>
                <a:spLocks/>
              </p:cNvSpPr>
              <p:nvPr/>
            </p:nvSpPr>
            <p:spPr bwMode="auto">
              <a:xfrm>
                <a:off x="-1842" y="2809"/>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5" name="Freeform 71"/>
              <p:cNvSpPr>
                <a:spLocks/>
              </p:cNvSpPr>
              <p:nvPr/>
            </p:nvSpPr>
            <p:spPr bwMode="auto">
              <a:xfrm>
                <a:off x="-1911" y="3276"/>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6" name="Freeform 72"/>
              <p:cNvSpPr>
                <a:spLocks/>
              </p:cNvSpPr>
              <p:nvPr/>
            </p:nvSpPr>
            <p:spPr bwMode="auto">
              <a:xfrm>
                <a:off x="-1946" y="3354"/>
                <a:ext cx="16" cy="38"/>
              </a:xfrm>
              <a:custGeom>
                <a:avLst/>
                <a:gdLst>
                  <a:gd name="T0" fmla="*/ 164859344 w 7"/>
                  <a:gd name="T1" fmla="*/ 0 h 16"/>
                  <a:gd name="T2" fmla="*/ 139406645 w 7"/>
                  <a:gd name="T3" fmla="*/ 399541505 h 16"/>
                  <a:gd name="T4" fmla="*/ 31555109 w 7"/>
                  <a:gd name="T5" fmla="*/ 948911074 h 16"/>
                  <a:gd name="T6" fmla="*/ 0 w 7"/>
                  <a:gd name="T7" fmla="*/ 1180519880 h 16"/>
                  <a:gd name="T8" fmla="*/ 72125963 w 7"/>
                  <a:gd name="T9" fmla="*/ 1236973912 h 16"/>
                  <a:gd name="T10" fmla="*/ 245939278 w 7"/>
                  <a:gd name="T11" fmla="*/ 70832843 h 16"/>
                  <a:gd name="T12" fmla="*/ 164859344 w 7"/>
                  <a:gd name="T13" fmla="*/ 70832843 h 16"/>
                  <a:gd name="T14" fmla="*/ 164859344 w 7"/>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6">
                    <a:moveTo>
                      <a:pt x="5" y="0"/>
                    </a:moveTo>
                    <a:cubicBezTo>
                      <a:pt x="5" y="2"/>
                      <a:pt x="4" y="4"/>
                      <a:pt x="4" y="5"/>
                    </a:cubicBezTo>
                    <a:cubicBezTo>
                      <a:pt x="3" y="8"/>
                      <a:pt x="2" y="11"/>
                      <a:pt x="1" y="12"/>
                    </a:cubicBezTo>
                    <a:cubicBezTo>
                      <a:pt x="0" y="14"/>
                      <a:pt x="0" y="15"/>
                      <a:pt x="0" y="15"/>
                    </a:cubicBezTo>
                    <a:cubicBezTo>
                      <a:pt x="2" y="16"/>
                      <a:pt x="2" y="16"/>
                      <a:pt x="2" y="16"/>
                    </a:cubicBezTo>
                    <a:cubicBezTo>
                      <a:pt x="2" y="16"/>
                      <a:pt x="4" y="11"/>
                      <a:pt x="7" y="1"/>
                    </a:cubicBezTo>
                    <a:cubicBezTo>
                      <a:pt x="5" y="1"/>
                      <a:pt x="5" y="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7" name="Freeform 73"/>
              <p:cNvSpPr>
                <a:spLocks/>
              </p:cNvSpPr>
              <p:nvPr/>
            </p:nvSpPr>
            <p:spPr bwMode="auto">
              <a:xfrm>
                <a:off x="-1935" y="3354"/>
                <a:ext cx="8" cy="2"/>
              </a:xfrm>
              <a:custGeom>
                <a:avLst/>
                <a:gdLst>
                  <a:gd name="T0" fmla="*/ 2147483647 w 3"/>
                  <a:gd name="T1" fmla="*/ 0 h 1"/>
                  <a:gd name="T2" fmla="*/ 0 w 3"/>
                  <a:gd name="T3" fmla="*/ 0 h 1"/>
                  <a:gd name="T4" fmla="*/ 0 w 3"/>
                  <a:gd name="T5" fmla="*/ 0 h 1"/>
                  <a:gd name="T6" fmla="*/ 0 w 3"/>
                  <a:gd name="T7" fmla="*/ 2097152 h 1"/>
                  <a:gd name="T8" fmla="*/ 1620984568 w 3"/>
                  <a:gd name="T9" fmla="*/ 2097152 h 1"/>
                  <a:gd name="T10" fmla="*/ 2147483647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cubicBezTo>
                      <a:pt x="0" y="0"/>
                      <a:pt x="0" y="0"/>
                      <a:pt x="0" y="0"/>
                    </a:cubicBezTo>
                    <a:cubicBezTo>
                      <a:pt x="0" y="0"/>
                      <a:pt x="0" y="0"/>
                      <a:pt x="0" y="0"/>
                    </a:cubicBezTo>
                    <a:cubicBezTo>
                      <a:pt x="0" y="1"/>
                      <a:pt x="0" y="1"/>
                      <a:pt x="0" y="1"/>
                    </a:cubicBezTo>
                    <a:cubicBezTo>
                      <a:pt x="2" y="1"/>
                      <a:pt x="2" y="1"/>
                      <a:pt x="2" y="1"/>
                    </a:cubicBezTo>
                    <a:cubicBezTo>
                      <a:pt x="2"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8" name="Freeform 74"/>
              <p:cNvSpPr>
                <a:spLocks/>
              </p:cNvSpPr>
              <p:nvPr/>
            </p:nvSpPr>
            <p:spPr bwMode="auto">
              <a:xfrm>
                <a:off x="-1833"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9" name="Freeform 75"/>
              <p:cNvSpPr>
                <a:spLocks/>
              </p:cNvSpPr>
              <p:nvPr/>
            </p:nvSpPr>
            <p:spPr bwMode="auto">
              <a:xfrm>
                <a:off x="-1833" y="2256"/>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0" name="Freeform 76"/>
              <p:cNvSpPr>
                <a:spLocks noEditPoints="1"/>
              </p:cNvSpPr>
              <p:nvPr/>
            </p:nvSpPr>
            <p:spPr bwMode="auto">
              <a:xfrm>
                <a:off x="-1665" y="1683"/>
                <a:ext cx="237" cy="865"/>
              </a:xfrm>
              <a:custGeom>
                <a:avLst/>
                <a:gdLst>
                  <a:gd name="T0" fmla="*/ 2147483647 w 100"/>
                  <a:gd name="T1" fmla="*/ 2147483647 h 365"/>
                  <a:gd name="T2" fmla="*/ 2147483647 w 100"/>
                  <a:gd name="T3" fmla="*/ 2147483647 h 365"/>
                  <a:gd name="T4" fmla="*/ 2147483647 w 100"/>
                  <a:gd name="T5" fmla="*/ 2147483647 h 365"/>
                  <a:gd name="T6" fmla="*/ 2147483647 w 100"/>
                  <a:gd name="T7" fmla="*/ 2147483647 h 365"/>
                  <a:gd name="T8" fmla="*/ 2147483647 w 100"/>
                  <a:gd name="T9" fmla="*/ 2147483647 h 365"/>
                  <a:gd name="T10" fmla="*/ 2147483647 w 100"/>
                  <a:gd name="T11" fmla="*/ 2147483647 h 365"/>
                  <a:gd name="T12" fmla="*/ 2147483647 w 100"/>
                  <a:gd name="T13" fmla="*/ 2147483647 h 365"/>
                  <a:gd name="T14" fmla="*/ 2147483647 w 100"/>
                  <a:gd name="T15" fmla="*/ 2147483647 h 365"/>
                  <a:gd name="T16" fmla="*/ 2147483647 w 100"/>
                  <a:gd name="T17" fmla="*/ 2147483647 h 365"/>
                  <a:gd name="T18" fmla="*/ 2147483647 w 100"/>
                  <a:gd name="T19" fmla="*/ 2147483647 h 365"/>
                  <a:gd name="T20" fmla="*/ 2147483647 w 100"/>
                  <a:gd name="T21" fmla="*/ 2147483647 h 365"/>
                  <a:gd name="T22" fmla="*/ 2147483647 w 100"/>
                  <a:gd name="T23" fmla="*/ 2147483647 h 365"/>
                  <a:gd name="T24" fmla="*/ 2147483647 w 100"/>
                  <a:gd name="T25" fmla="*/ 2147483647 h 365"/>
                  <a:gd name="T26" fmla="*/ 2147483647 w 100"/>
                  <a:gd name="T27" fmla="*/ 2147483647 h 365"/>
                  <a:gd name="T28" fmla="*/ 2147483647 w 100"/>
                  <a:gd name="T29" fmla="*/ 2147483647 h 365"/>
                  <a:gd name="T30" fmla="*/ 2147483647 w 100"/>
                  <a:gd name="T31" fmla="*/ 2147483647 h 365"/>
                  <a:gd name="T32" fmla="*/ 2147483647 w 100"/>
                  <a:gd name="T33" fmla="*/ 2147483647 h 365"/>
                  <a:gd name="T34" fmla="*/ 2147483647 w 100"/>
                  <a:gd name="T35" fmla="*/ 2147483647 h 365"/>
                  <a:gd name="T36" fmla="*/ 2147483647 w 100"/>
                  <a:gd name="T37" fmla="*/ 2147483647 h 365"/>
                  <a:gd name="T38" fmla="*/ 2147483647 w 100"/>
                  <a:gd name="T39" fmla="*/ 2147483647 h 365"/>
                  <a:gd name="T40" fmla="*/ 2147483647 w 100"/>
                  <a:gd name="T41" fmla="*/ 2147483647 h 365"/>
                  <a:gd name="T42" fmla="*/ 2147483647 w 100"/>
                  <a:gd name="T43" fmla="*/ 2147483647 h 365"/>
                  <a:gd name="T44" fmla="*/ 2147483647 w 100"/>
                  <a:gd name="T45" fmla="*/ 2147483647 h 365"/>
                  <a:gd name="T46" fmla="*/ 65258038 w 100"/>
                  <a:gd name="T47" fmla="*/ 0 h 365"/>
                  <a:gd name="T48" fmla="*/ 0 w 100"/>
                  <a:gd name="T49" fmla="*/ 0 h 365"/>
                  <a:gd name="T50" fmla="*/ 1568461229 w 100"/>
                  <a:gd name="T51" fmla="*/ 2147483647 h 365"/>
                  <a:gd name="T52" fmla="*/ 1624893937 w 100"/>
                  <a:gd name="T53" fmla="*/ 2147483647 h 365"/>
                  <a:gd name="T54" fmla="*/ 65258038 w 100"/>
                  <a:gd name="T55" fmla="*/ 0 h 3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365">
                    <a:moveTo>
                      <a:pt x="100" y="345"/>
                    </a:moveTo>
                    <a:cubicBezTo>
                      <a:pt x="99" y="345"/>
                      <a:pt x="99" y="345"/>
                      <a:pt x="99" y="345"/>
                    </a:cubicBezTo>
                    <a:cubicBezTo>
                      <a:pt x="99" y="352"/>
                      <a:pt x="99" y="358"/>
                      <a:pt x="99" y="365"/>
                    </a:cubicBezTo>
                    <a:cubicBezTo>
                      <a:pt x="99" y="365"/>
                      <a:pt x="99" y="365"/>
                      <a:pt x="99" y="365"/>
                    </a:cubicBezTo>
                    <a:cubicBezTo>
                      <a:pt x="100" y="365"/>
                      <a:pt x="100" y="365"/>
                      <a:pt x="100" y="365"/>
                    </a:cubicBezTo>
                    <a:cubicBezTo>
                      <a:pt x="100" y="365"/>
                      <a:pt x="100" y="365"/>
                      <a:pt x="100" y="365"/>
                    </a:cubicBezTo>
                    <a:cubicBezTo>
                      <a:pt x="100" y="358"/>
                      <a:pt x="100" y="352"/>
                      <a:pt x="100" y="345"/>
                    </a:cubicBezTo>
                    <a:moveTo>
                      <a:pt x="88" y="243"/>
                    </a:moveTo>
                    <a:cubicBezTo>
                      <a:pt x="87" y="243"/>
                      <a:pt x="87" y="243"/>
                      <a:pt x="87" y="243"/>
                    </a:cubicBezTo>
                    <a:cubicBezTo>
                      <a:pt x="92" y="277"/>
                      <a:pt x="97" y="314"/>
                      <a:pt x="99" y="344"/>
                    </a:cubicBezTo>
                    <a:cubicBezTo>
                      <a:pt x="100" y="344"/>
                      <a:pt x="100" y="344"/>
                      <a:pt x="100" y="344"/>
                    </a:cubicBezTo>
                    <a:cubicBezTo>
                      <a:pt x="98" y="314"/>
                      <a:pt x="93" y="277"/>
                      <a:pt x="88" y="243"/>
                    </a:cubicBezTo>
                    <a:moveTo>
                      <a:pt x="66" y="128"/>
                    </a:moveTo>
                    <a:cubicBezTo>
                      <a:pt x="65" y="128"/>
                      <a:pt x="65" y="128"/>
                      <a:pt x="65" y="128"/>
                    </a:cubicBezTo>
                    <a:cubicBezTo>
                      <a:pt x="66" y="129"/>
                      <a:pt x="66" y="130"/>
                      <a:pt x="66" y="131"/>
                    </a:cubicBezTo>
                    <a:cubicBezTo>
                      <a:pt x="66" y="131"/>
                      <a:pt x="66" y="131"/>
                      <a:pt x="66" y="131"/>
                    </a:cubicBezTo>
                    <a:cubicBezTo>
                      <a:pt x="67" y="132"/>
                      <a:pt x="67" y="134"/>
                      <a:pt x="68" y="138"/>
                    </a:cubicBezTo>
                    <a:cubicBezTo>
                      <a:pt x="71" y="154"/>
                      <a:pt x="79" y="195"/>
                      <a:pt x="87" y="242"/>
                    </a:cubicBezTo>
                    <a:cubicBezTo>
                      <a:pt x="88" y="242"/>
                      <a:pt x="88" y="242"/>
                      <a:pt x="88" y="242"/>
                    </a:cubicBezTo>
                    <a:cubicBezTo>
                      <a:pt x="78" y="183"/>
                      <a:pt x="67" y="131"/>
                      <a:pt x="67" y="131"/>
                    </a:cubicBezTo>
                    <a:cubicBezTo>
                      <a:pt x="67" y="131"/>
                      <a:pt x="67" y="131"/>
                      <a:pt x="67" y="131"/>
                    </a:cubicBezTo>
                    <a:cubicBezTo>
                      <a:pt x="67" y="131"/>
                      <a:pt x="67" y="131"/>
                      <a:pt x="67" y="131"/>
                    </a:cubicBezTo>
                    <a:cubicBezTo>
                      <a:pt x="67" y="130"/>
                      <a:pt x="67" y="129"/>
                      <a:pt x="66" y="128"/>
                    </a:cubicBezTo>
                    <a:moveTo>
                      <a:pt x="1" y="0"/>
                    </a:moveTo>
                    <a:cubicBezTo>
                      <a:pt x="0" y="0"/>
                      <a:pt x="0" y="0"/>
                      <a:pt x="0" y="0"/>
                    </a:cubicBezTo>
                    <a:cubicBezTo>
                      <a:pt x="7" y="9"/>
                      <a:pt x="14" y="19"/>
                      <a:pt x="21" y="30"/>
                    </a:cubicBezTo>
                    <a:cubicBezTo>
                      <a:pt x="22" y="30"/>
                      <a:pt x="22" y="30"/>
                      <a:pt x="22" y="30"/>
                    </a:cubicBezTo>
                    <a:cubicBezTo>
                      <a:pt x="15" y="19"/>
                      <a:pt x="8" y="9"/>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1" name="Freeform 77"/>
              <p:cNvSpPr>
                <a:spLocks/>
              </p:cNvSpPr>
              <p:nvPr/>
            </p:nvSpPr>
            <p:spPr bwMode="auto">
              <a:xfrm>
                <a:off x="-1615" y="1754"/>
                <a:ext cx="5" cy="2"/>
              </a:xfrm>
              <a:custGeom>
                <a:avLst/>
                <a:gdLst>
                  <a:gd name="T0" fmla="*/ 291778645 w 2"/>
                  <a:gd name="T1" fmla="*/ 0 h 1"/>
                  <a:gd name="T2" fmla="*/ 0 w 2"/>
                  <a:gd name="T3" fmla="*/ 0 h 1"/>
                  <a:gd name="T4" fmla="*/ 291778645 w 2"/>
                  <a:gd name="T5" fmla="*/ 2097152 h 1"/>
                  <a:gd name="T6" fmla="*/ 484306645 w 2"/>
                  <a:gd name="T7" fmla="*/ 2097152 h 1"/>
                  <a:gd name="T8" fmla="*/ 291778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0"/>
                      <a:pt x="0" y="1"/>
                      <a:pt x="1" y="1"/>
                    </a:cubicBezTo>
                    <a:cubicBezTo>
                      <a:pt x="2" y="1"/>
                      <a:pt x="2" y="1"/>
                      <a:pt x="2"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2" name="Freeform 78"/>
              <p:cNvSpPr>
                <a:spLocks/>
              </p:cNvSpPr>
              <p:nvPr/>
            </p:nvSpPr>
            <p:spPr bwMode="auto">
              <a:xfrm>
                <a:off x="-1667" y="1681"/>
                <a:ext cx="5" cy="2"/>
              </a:xfrm>
              <a:custGeom>
                <a:avLst/>
                <a:gdLst>
                  <a:gd name="T0" fmla="*/ 484306645 w 2"/>
                  <a:gd name="T1" fmla="*/ 0 h 1"/>
                  <a:gd name="T2" fmla="*/ 0 w 2"/>
                  <a:gd name="T3" fmla="*/ 0 h 1"/>
                  <a:gd name="T4" fmla="*/ 291778645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1" y="1"/>
                      <a:pt x="1" y="1"/>
                      <a:pt x="1"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3" name="Freeform 79"/>
              <p:cNvSpPr>
                <a:spLocks/>
              </p:cNvSpPr>
              <p:nvPr/>
            </p:nvSpPr>
            <p:spPr bwMode="auto">
              <a:xfrm>
                <a:off x="-1430" y="2498"/>
                <a:ext cx="2" cy="3"/>
              </a:xfrm>
              <a:custGeom>
                <a:avLst/>
                <a:gdLst>
                  <a:gd name="T0" fmla="*/ 2097152 w 1"/>
                  <a:gd name="T1" fmla="*/ 0 h 1"/>
                  <a:gd name="T2" fmla="*/ 0 w 1"/>
                  <a:gd name="T3" fmla="*/ 0 h 1"/>
                  <a:gd name="T4" fmla="*/ 0 w 1"/>
                  <a:gd name="T5" fmla="*/ 2147483647 h 1"/>
                  <a:gd name="T6" fmla="*/ 2097152 w 1"/>
                  <a:gd name="T7" fmla="*/ 2147483647 h 1"/>
                  <a:gd name="T8" fmla="*/ 2097152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4" name="Freeform 80"/>
              <p:cNvSpPr>
                <a:spLocks/>
              </p:cNvSpPr>
              <p:nvPr/>
            </p:nvSpPr>
            <p:spPr bwMode="auto">
              <a:xfrm>
                <a:off x="-1459" y="2256"/>
                <a:ext cx="3" cy="3"/>
              </a:xfrm>
              <a:custGeom>
                <a:avLst/>
                <a:gdLst>
                  <a:gd name="T0" fmla="*/ 2147483647 w 1"/>
                  <a:gd name="T1" fmla="*/ 0 h 1"/>
                  <a:gd name="T2" fmla="*/ 0 w 1"/>
                  <a:gd name="T3" fmla="*/ 0 h 1"/>
                  <a:gd name="T4" fmla="*/ 0 w 1"/>
                  <a:gd name="T5" fmla="*/ 2147483647 h 1"/>
                  <a:gd name="T6" fmla="*/ 2147483647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5" name="Freeform 81"/>
              <p:cNvSpPr>
                <a:spLocks/>
              </p:cNvSpPr>
              <p:nvPr/>
            </p:nvSpPr>
            <p:spPr bwMode="auto">
              <a:xfrm>
                <a:off x="-1376" y="1986"/>
                <a:ext cx="99" cy="270"/>
              </a:xfrm>
              <a:custGeom>
                <a:avLst/>
                <a:gdLst>
                  <a:gd name="T0" fmla="*/ 141745534 w 42"/>
                  <a:gd name="T1" fmla="*/ 0 h 114"/>
                  <a:gd name="T2" fmla="*/ 0 w 42"/>
                  <a:gd name="T3" fmla="*/ 0 h 114"/>
                  <a:gd name="T4" fmla="*/ 60134469 w 42"/>
                  <a:gd name="T5" fmla="*/ 64489753 h 114"/>
                  <a:gd name="T6" fmla="*/ 2104501641 w 42"/>
                  <a:gd name="T7" fmla="*/ 2147483647 h 114"/>
                  <a:gd name="T8" fmla="*/ 2147483647 w 42"/>
                  <a:gd name="T9" fmla="*/ 2147483647 h 114"/>
                  <a:gd name="T10" fmla="*/ 2147483647 w 42"/>
                  <a:gd name="T11" fmla="*/ 2147483647 h 114"/>
                  <a:gd name="T12" fmla="*/ 2147483647 w 42"/>
                  <a:gd name="T13" fmla="*/ 2147483647 h 114"/>
                  <a:gd name="T14" fmla="*/ 2147483647 w 42"/>
                  <a:gd name="T15" fmla="*/ 2147483647 h 114"/>
                  <a:gd name="T16" fmla="*/ 2147483647 w 42"/>
                  <a:gd name="T17" fmla="*/ 2147483647 h 114"/>
                  <a:gd name="T18" fmla="*/ 2147483647 w 42"/>
                  <a:gd name="T19" fmla="*/ 2147483647 h 114"/>
                  <a:gd name="T20" fmla="*/ 2147483647 w 42"/>
                  <a:gd name="T21" fmla="*/ 2147483647 h 114"/>
                  <a:gd name="T22" fmla="*/ 141745534 w 42"/>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14">
                    <a:moveTo>
                      <a:pt x="2" y="0"/>
                    </a:moveTo>
                    <a:cubicBezTo>
                      <a:pt x="0" y="0"/>
                      <a:pt x="0" y="0"/>
                      <a:pt x="0" y="0"/>
                    </a:cubicBezTo>
                    <a:cubicBezTo>
                      <a:pt x="0" y="0"/>
                      <a:pt x="0" y="1"/>
                      <a:pt x="1" y="1"/>
                    </a:cubicBezTo>
                    <a:cubicBezTo>
                      <a:pt x="16" y="34"/>
                      <a:pt x="26" y="63"/>
                      <a:pt x="32" y="84"/>
                    </a:cubicBezTo>
                    <a:cubicBezTo>
                      <a:pt x="36" y="94"/>
                      <a:pt x="38" y="103"/>
                      <a:pt x="39" y="109"/>
                    </a:cubicBezTo>
                    <a:cubicBezTo>
                      <a:pt x="40" y="111"/>
                      <a:pt x="40" y="112"/>
                      <a:pt x="40" y="114"/>
                    </a:cubicBezTo>
                    <a:cubicBezTo>
                      <a:pt x="42" y="114"/>
                      <a:pt x="42" y="114"/>
                      <a:pt x="42" y="114"/>
                    </a:cubicBezTo>
                    <a:cubicBezTo>
                      <a:pt x="42" y="111"/>
                      <a:pt x="41" y="106"/>
                      <a:pt x="39" y="101"/>
                    </a:cubicBezTo>
                    <a:cubicBezTo>
                      <a:pt x="37" y="101"/>
                      <a:pt x="37" y="101"/>
                      <a:pt x="37" y="101"/>
                    </a:cubicBezTo>
                    <a:cubicBezTo>
                      <a:pt x="37" y="100"/>
                      <a:pt x="37" y="100"/>
                      <a:pt x="37" y="100"/>
                    </a:cubicBezTo>
                    <a:cubicBezTo>
                      <a:pt x="39" y="100"/>
                      <a:pt x="39" y="100"/>
                      <a:pt x="39" y="100"/>
                    </a:cubicBezTo>
                    <a:cubicBezTo>
                      <a:pt x="34" y="79"/>
                      <a:pt x="22" y="42"/>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6" name="Freeform 82"/>
              <p:cNvSpPr>
                <a:spLocks/>
              </p:cNvSpPr>
              <p:nvPr/>
            </p:nvSpPr>
            <p:spPr bwMode="auto">
              <a:xfrm>
                <a:off x="-1288" y="2223"/>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7" name="Freeform 83"/>
              <p:cNvSpPr>
                <a:spLocks noEditPoints="1"/>
              </p:cNvSpPr>
              <p:nvPr/>
            </p:nvSpPr>
            <p:spPr bwMode="auto">
              <a:xfrm>
                <a:off x="-1281" y="2259"/>
                <a:ext cx="232" cy="1017"/>
              </a:xfrm>
              <a:custGeom>
                <a:avLst/>
                <a:gdLst>
                  <a:gd name="T0" fmla="*/ 2147483647 w 98"/>
                  <a:gd name="T1" fmla="*/ 2147483647 h 429"/>
                  <a:gd name="T2" fmla="*/ 2147483647 w 98"/>
                  <a:gd name="T3" fmla="*/ 2147483647 h 429"/>
                  <a:gd name="T4" fmla="*/ 2147483647 w 98"/>
                  <a:gd name="T5" fmla="*/ 2147483647 h 429"/>
                  <a:gd name="T6" fmla="*/ 2147483647 w 98"/>
                  <a:gd name="T7" fmla="*/ 2147483647 h 429"/>
                  <a:gd name="T8" fmla="*/ 2147483647 w 98"/>
                  <a:gd name="T9" fmla="*/ 2147483647 h 429"/>
                  <a:gd name="T10" fmla="*/ 2147483647 w 98"/>
                  <a:gd name="T11" fmla="*/ 2147483647 h 429"/>
                  <a:gd name="T12" fmla="*/ 2147483647 w 98"/>
                  <a:gd name="T13" fmla="*/ 2147483647 h 429"/>
                  <a:gd name="T14" fmla="*/ 2147483647 w 98"/>
                  <a:gd name="T15" fmla="*/ 2147483647 h 429"/>
                  <a:gd name="T16" fmla="*/ 2147483647 w 98"/>
                  <a:gd name="T17" fmla="*/ 2147483647 h 429"/>
                  <a:gd name="T18" fmla="*/ 2147483647 w 98"/>
                  <a:gd name="T19" fmla="*/ 2147483647 h 429"/>
                  <a:gd name="T20" fmla="*/ 2147483647 w 98"/>
                  <a:gd name="T21" fmla="*/ 2147483647 h 429"/>
                  <a:gd name="T22" fmla="*/ 2147483647 w 98"/>
                  <a:gd name="T23" fmla="*/ 2147483647 h 429"/>
                  <a:gd name="T24" fmla="*/ 2147483647 w 98"/>
                  <a:gd name="T25" fmla="*/ 2147483647 h 429"/>
                  <a:gd name="T26" fmla="*/ 2147483647 w 98"/>
                  <a:gd name="T27" fmla="*/ 2147483647 h 429"/>
                  <a:gd name="T28" fmla="*/ 2147483647 w 98"/>
                  <a:gd name="T29" fmla="*/ 2147483647 h 429"/>
                  <a:gd name="T30" fmla="*/ 2147483647 w 98"/>
                  <a:gd name="T31" fmla="*/ 2147483647 h 429"/>
                  <a:gd name="T32" fmla="*/ 2147483647 w 98"/>
                  <a:gd name="T33" fmla="*/ 2147483647 h 429"/>
                  <a:gd name="T34" fmla="*/ 2147483647 w 98"/>
                  <a:gd name="T35" fmla="*/ 2147483647 h 429"/>
                  <a:gd name="T36" fmla="*/ 2147483647 w 98"/>
                  <a:gd name="T37" fmla="*/ 2147483647 h 429"/>
                  <a:gd name="T38" fmla="*/ 1228411142 w 98"/>
                  <a:gd name="T39" fmla="*/ 2147483647 h 429"/>
                  <a:gd name="T40" fmla="*/ 1096756372 w 98"/>
                  <a:gd name="T41" fmla="*/ 2147483647 h 429"/>
                  <a:gd name="T42" fmla="*/ 1228411142 w 98"/>
                  <a:gd name="T43" fmla="*/ 2147483647 h 429"/>
                  <a:gd name="T44" fmla="*/ 1160863080 w 98"/>
                  <a:gd name="T45" fmla="*/ 2147483647 h 429"/>
                  <a:gd name="T46" fmla="*/ 2147483647 w 98"/>
                  <a:gd name="T47" fmla="*/ 2147483647 h 429"/>
                  <a:gd name="T48" fmla="*/ 2147483647 w 98"/>
                  <a:gd name="T49" fmla="*/ 2147483647 h 429"/>
                  <a:gd name="T50" fmla="*/ 1315901879 w 98"/>
                  <a:gd name="T51" fmla="*/ 2147483647 h 429"/>
                  <a:gd name="T52" fmla="*/ 1379955864 w 98"/>
                  <a:gd name="T53" fmla="*/ 2147483647 h 429"/>
                  <a:gd name="T54" fmla="*/ 1379955864 w 98"/>
                  <a:gd name="T55" fmla="*/ 2147483647 h 429"/>
                  <a:gd name="T56" fmla="*/ 1228411142 w 98"/>
                  <a:gd name="T57" fmla="*/ 2147483647 h 429"/>
                  <a:gd name="T58" fmla="*/ 151755591 w 98"/>
                  <a:gd name="T59" fmla="*/ 0 h 429"/>
                  <a:gd name="T60" fmla="*/ 0 w 98"/>
                  <a:gd name="T61" fmla="*/ 0 h 429"/>
                  <a:gd name="T62" fmla="*/ 64103655 w 98"/>
                  <a:gd name="T63" fmla="*/ 65504273 h 429"/>
                  <a:gd name="T64" fmla="*/ 64103655 w 98"/>
                  <a:gd name="T65" fmla="*/ 223739334 h 429"/>
                  <a:gd name="T66" fmla="*/ 64103655 w 98"/>
                  <a:gd name="T67" fmla="*/ 223739334 h 429"/>
                  <a:gd name="T68" fmla="*/ 1096756372 w 98"/>
                  <a:gd name="T69" fmla="*/ 2147483647 h 429"/>
                  <a:gd name="T70" fmla="*/ 1228411142 w 98"/>
                  <a:gd name="T71" fmla="*/ 2147483647 h 429"/>
                  <a:gd name="T72" fmla="*/ 219189592 w 98"/>
                  <a:gd name="T73" fmla="*/ 223739334 h 429"/>
                  <a:gd name="T74" fmla="*/ 151755591 w 98"/>
                  <a:gd name="T75" fmla="*/ 0 h 4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8" h="429">
                    <a:moveTo>
                      <a:pt x="70" y="343"/>
                    </a:moveTo>
                    <a:cubicBezTo>
                      <a:pt x="68" y="343"/>
                      <a:pt x="68" y="343"/>
                      <a:pt x="68" y="343"/>
                    </a:cubicBezTo>
                    <a:cubicBezTo>
                      <a:pt x="73" y="375"/>
                      <a:pt x="85" y="405"/>
                      <a:pt x="95" y="429"/>
                    </a:cubicBezTo>
                    <a:cubicBezTo>
                      <a:pt x="98" y="429"/>
                      <a:pt x="98" y="429"/>
                      <a:pt x="98" y="429"/>
                    </a:cubicBezTo>
                    <a:cubicBezTo>
                      <a:pt x="87" y="405"/>
                      <a:pt x="75" y="375"/>
                      <a:pt x="70" y="343"/>
                    </a:cubicBezTo>
                    <a:moveTo>
                      <a:pt x="39" y="255"/>
                    </a:moveTo>
                    <a:cubicBezTo>
                      <a:pt x="36" y="255"/>
                      <a:pt x="36" y="255"/>
                      <a:pt x="36" y="255"/>
                    </a:cubicBezTo>
                    <a:cubicBezTo>
                      <a:pt x="50" y="301"/>
                      <a:pt x="66" y="337"/>
                      <a:pt x="68" y="342"/>
                    </a:cubicBezTo>
                    <a:cubicBezTo>
                      <a:pt x="70" y="342"/>
                      <a:pt x="70" y="342"/>
                      <a:pt x="70" y="342"/>
                    </a:cubicBezTo>
                    <a:cubicBezTo>
                      <a:pt x="70" y="342"/>
                      <a:pt x="70" y="342"/>
                      <a:pt x="70" y="342"/>
                    </a:cubicBezTo>
                    <a:cubicBezTo>
                      <a:pt x="70" y="342"/>
                      <a:pt x="70" y="342"/>
                      <a:pt x="70" y="342"/>
                    </a:cubicBezTo>
                    <a:cubicBezTo>
                      <a:pt x="70" y="342"/>
                      <a:pt x="70" y="342"/>
                      <a:pt x="70" y="342"/>
                    </a:cubicBezTo>
                    <a:cubicBezTo>
                      <a:pt x="70" y="342"/>
                      <a:pt x="69" y="340"/>
                      <a:pt x="68" y="337"/>
                    </a:cubicBezTo>
                    <a:cubicBezTo>
                      <a:pt x="63" y="325"/>
                      <a:pt x="50" y="293"/>
                      <a:pt x="39" y="255"/>
                    </a:cubicBezTo>
                    <a:moveTo>
                      <a:pt x="32" y="233"/>
                    </a:moveTo>
                    <a:cubicBezTo>
                      <a:pt x="30" y="233"/>
                      <a:pt x="30" y="233"/>
                      <a:pt x="30" y="233"/>
                    </a:cubicBezTo>
                    <a:cubicBezTo>
                      <a:pt x="32" y="240"/>
                      <a:pt x="34" y="247"/>
                      <a:pt x="36" y="254"/>
                    </a:cubicBezTo>
                    <a:cubicBezTo>
                      <a:pt x="38" y="254"/>
                      <a:pt x="38" y="254"/>
                      <a:pt x="38" y="254"/>
                    </a:cubicBezTo>
                    <a:cubicBezTo>
                      <a:pt x="36" y="247"/>
                      <a:pt x="34" y="240"/>
                      <a:pt x="32" y="233"/>
                    </a:cubicBezTo>
                    <a:moveTo>
                      <a:pt x="17" y="102"/>
                    </a:moveTo>
                    <a:cubicBezTo>
                      <a:pt x="15" y="102"/>
                      <a:pt x="15" y="102"/>
                      <a:pt x="15" y="102"/>
                    </a:cubicBezTo>
                    <a:cubicBezTo>
                      <a:pt x="17" y="117"/>
                      <a:pt x="17" y="117"/>
                      <a:pt x="17" y="117"/>
                    </a:cubicBezTo>
                    <a:cubicBezTo>
                      <a:pt x="16" y="123"/>
                      <a:pt x="16" y="130"/>
                      <a:pt x="16" y="137"/>
                    </a:cubicBezTo>
                    <a:cubicBezTo>
                      <a:pt x="16" y="167"/>
                      <a:pt x="22" y="201"/>
                      <a:pt x="30" y="232"/>
                    </a:cubicBezTo>
                    <a:cubicBezTo>
                      <a:pt x="32" y="232"/>
                      <a:pt x="32" y="232"/>
                      <a:pt x="32" y="232"/>
                    </a:cubicBezTo>
                    <a:cubicBezTo>
                      <a:pt x="24" y="201"/>
                      <a:pt x="18" y="167"/>
                      <a:pt x="18" y="137"/>
                    </a:cubicBezTo>
                    <a:cubicBezTo>
                      <a:pt x="18" y="130"/>
                      <a:pt x="18" y="123"/>
                      <a:pt x="19" y="117"/>
                    </a:cubicBezTo>
                    <a:cubicBezTo>
                      <a:pt x="19" y="117"/>
                      <a:pt x="19" y="117"/>
                      <a:pt x="19" y="117"/>
                    </a:cubicBezTo>
                    <a:cubicBezTo>
                      <a:pt x="17" y="102"/>
                      <a:pt x="17" y="102"/>
                      <a:pt x="17" y="102"/>
                    </a:cubicBezTo>
                    <a:moveTo>
                      <a:pt x="2" y="0"/>
                    </a:moveTo>
                    <a:cubicBezTo>
                      <a:pt x="0" y="0"/>
                      <a:pt x="0" y="0"/>
                      <a:pt x="0" y="0"/>
                    </a:cubicBezTo>
                    <a:cubicBezTo>
                      <a:pt x="0" y="0"/>
                      <a:pt x="1" y="0"/>
                      <a:pt x="1" y="1"/>
                    </a:cubicBezTo>
                    <a:cubicBezTo>
                      <a:pt x="1" y="2"/>
                      <a:pt x="1" y="3"/>
                      <a:pt x="1" y="3"/>
                    </a:cubicBezTo>
                    <a:cubicBezTo>
                      <a:pt x="1" y="3"/>
                      <a:pt x="1" y="3"/>
                      <a:pt x="1" y="3"/>
                    </a:cubicBezTo>
                    <a:cubicBezTo>
                      <a:pt x="15" y="101"/>
                      <a:pt x="15" y="101"/>
                      <a:pt x="15" y="101"/>
                    </a:cubicBezTo>
                    <a:cubicBezTo>
                      <a:pt x="17" y="101"/>
                      <a:pt x="17" y="101"/>
                      <a:pt x="17" y="101"/>
                    </a:cubicBezTo>
                    <a:cubicBezTo>
                      <a:pt x="3" y="3"/>
                      <a:pt x="3" y="3"/>
                      <a:pt x="3" y="3"/>
                    </a:cubicBezTo>
                    <a:cubicBezTo>
                      <a:pt x="3" y="3"/>
                      <a:pt x="3"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8" name="Freeform 84"/>
              <p:cNvSpPr>
                <a:spLocks/>
              </p:cNvSpPr>
              <p:nvPr/>
            </p:nvSpPr>
            <p:spPr bwMode="auto">
              <a:xfrm>
                <a:off x="-1120" y="3069"/>
                <a:ext cx="4" cy="3"/>
              </a:xfrm>
              <a:custGeom>
                <a:avLst/>
                <a:gdLst>
                  <a:gd name="T0" fmla="*/ 4194304 w 2"/>
                  <a:gd name="T1" fmla="*/ 0 h 1"/>
                  <a:gd name="T2" fmla="*/ 0 w 2"/>
                  <a:gd name="T3" fmla="*/ 0 h 1"/>
                  <a:gd name="T4" fmla="*/ 0 w 2"/>
                  <a:gd name="T5" fmla="*/ 0 h 1"/>
                  <a:gd name="T6" fmla="*/ 0 w 2"/>
                  <a:gd name="T7" fmla="*/ 2147483647 h 1"/>
                  <a:gd name="T8" fmla="*/ 4194304 w 2"/>
                  <a:gd name="T9" fmla="*/ 2147483647 h 1"/>
                  <a:gd name="T10" fmla="*/ 4194304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9" name="Freeform 85"/>
              <p:cNvSpPr>
                <a:spLocks/>
              </p:cNvSpPr>
              <p:nvPr/>
            </p:nvSpPr>
            <p:spPr bwMode="auto">
              <a:xfrm>
                <a:off x="-1196" y="2861"/>
                <a:ext cx="7" cy="2"/>
              </a:xfrm>
              <a:custGeom>
                <a:avLst/>
                <a:gdLst>
                  <a:gd name="T0" fmla="*/ 117411901 w 3"/>
                  <a:gd name="T1" fmla="*/ 0 h 1"/>
                  <a:gd name="T2" fmla="*/ 0 w 3"/>
                  <a:gd name="T3" fmla="*/ 0 h 1"/>
                  <a:gd name="T4" fmla="*/ 0 w 3"/>
                  <a:gd name="T5" fmla="*/ 2097152 h 1"/>
                  <a:gd name="T6" fmla="*/ 155151439 w 3"/>
                  <a:gd name="T7" fmla="*/ 2097152 h 1"/>
                  <a:gd name="T8" fmla="*/ 11741190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1"/>
                      <a:pt x="0" y="1"/>
                      <a:pt x="0" y="1"/>
                    </a:cubicBezTo>
                    <a:cubicBezTo>
                      <a:pt x="3" y="1"/>
                      <a:pt x="3" y="1"/>
                      <a:pt x="3" y="1"/>
                    </a:cubicBezTo>
                    <a:cubicBezTo>
                      <a:pt x="2" y="1"/>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0" name="Freeform 86"/>
              <p:cNvSpPr>
                <a:spLocks noEditPoints="1"/>
              </p:cNvSpPr>
              <p:nvPr/>
            </p:nvSpPr>
            <p:spPr bwMode="auto">
              <a:xfrm>
                <a:off x="-1774" y="1524"/>
                <a:ext cx="765" cy="1830"/>
              </a:xfrm>
              <a:custGeom>
                <a:avLst/>
                <a:gdLst>
                  <a:gd name="T0" fmla="*/ 2147483647 w 323"/>
                  <a:gd name="T1" fmla="*/ 2147483647 h 772"/>
                  <a:gd name="T2" fmla="*/ 2147483647 w 323"/>
                  <a:gd name="T3" fmla="*/ 2147483647 h 772"/>
                  <a:gd name="T4" fmla="*/ 2147483647 w 323"/>
                  <a:gd name="T5" fmla="*/ 2147483647 h 772"/>
                  <a:gd name="T6" fmla="*/ 2147483647 w 323"/>
                  <a:gd name="T7" fmla="*/ 2147483647 h 772"/>
                  <a:gd name="T8" fmla="*/ 2147483647 w 323"/>
                  <a:gd name="T9" fmla="*/ 2147483647 h 772"/>
                  <a:gd name="T10" fmla="*/ 2147483647 w 323"/>
                  <a:gd name="T11" fmla="*/ 2147483647 h 772"/>
                  <a:gd name="T12" fmla="*/ 2147483647 w 323"/>
                  <a:gd name="T13" fmla="*/ 2147483647 h 772"/>
                  <a:gd name="T14" fmla="*/ 2147483647 w 323"/>
                  <a:gd name="T15" fmla="*/ 2147483647 h 772"/>
                  <a:gd name="T16" fmla="*/ 2147483647 w 323"/>
                  <a:gd name="T17" fmla="*/ 2147483647 h 772"/>
                  <a:gd name="T18" fmla="*/ 2147483647 w 323"/>
                  <a:gd name="T19" fmla="*/ 2147483647 h 772"/>
                  <a:gd name="T20" fmla="*/ 64489753 w 323"/>
                  <a:gd name="T21" fmla="*/ 0 h 772"/>
                  <a:gd name="T22" fmla="*/ 0 w 323"/>
                  <a:gd name="T23" fmla="*/ 65442459 h 772"/>
                  <a:gd name="T24" fmla="*/ 2147483647 w 323"/>
                  <a:gd name="T25" fmla="*/ 2147483647 h 772"/>
                  <a:gd name="T26" fmla="*/ 2147483647 w 323"/>
                  <a:gd name="T27" fmla="*/ 2147483647 h 772"/>
                  <a:gd name="T28" fmla="*/ 2147483647 w 323"/>
                  <a:gd name="T29" fmla="*/ 2147483647 h 772"/>
                  <a:gd name="T30" fmla="*/ 2147483647 w 323"/>
                  <a:gd name="T31" fmla="*/ 2147483647 h 772"/>
                  <a:gd name="T32" fmla="*/ 2147483647 w 323"/>
                  <a:gd name="T33" fmla="*/ 2147483647 h 772"/>
                  <a:gd name="T34" fmla="*/ 64489753 w 323"/>
                  <a:gd name="T35" fmla="*/ 0 h 7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3" h="772">
                    <a:moveTo>
                      <a:pt x="306" y="740"/>
                    </a:moveTo>
                    <a:cubicBezTo>
                      <a:pt x="304" y="740"/>
                      <a:pt x="304" y="740"/>
                      <a:pt x="304" y="740"/>
                    </a:cubicBezTo>
                    <a:cubicBezTo>
                      <a:pt x="310" y="753"/>
                      <a:pt x="316" y="765"/>
                      <a:pt x="321" y="772"/>
                    </a:cubicBezTo>
                    <a:cubicBezTo>
                      <a:pt x="323" y="772"/>
                      <a:pt x="323" y="772"/>
                      <a:pt x="323" y="772"/>
                    </a:cubicBezTo>
                    <a:cubicBezTo>
                      <a:pt x="319" y="765"/>
                      <a:pt x="312" y="754"/>
                      <a:pt x="306" y="740"/>
                    </a:cubicBezTo>
                    <a:moveTo>
                      <a:pt x="111" y="98"/>
                    </a:moveTo>
                    <a:cubicBezTo>
                      <a:pt x="108" y="98"/>
                      <a:pt x="108" y="98"/>
                      <a:pt x="108" y="98"/>
                    </a:cubicBezTo>
                    <a:cubicBezTo>
                      <a:pt x="133" y="130"/>
                      <a:pt x="153" y="163"/>
                      <a:pt x="167" y="194"/>
                    </a:cubicBezTo>
                    <a:cubicBezTo>
                      <a:pt x="170" y="194"/>
                      <a:pt x="170" y="194"/>
                      <a:pt x="170" y="194"/>
                    </a:cubicBezTo>
                    <a:cubicBezTo>
                      <a:pt x="155" y="163"/>
                      <a:pt x="136" y="130"/>
                      <a:pt x="111" y="98"/>
                    </a:cubicBezTo>
                    <a:moveTo>
                      <a:pt x="1" y="0"/>
                    </a:moveTo>
                    <a:cubicBezTo>
                      <a:pt x="0" y="1"/>
                      <a:pt x="0" y="1"/>
                      <a:pt x="0" y="1"/>
                    </a:cubicBezTo>
                    <a:cubicBezTo>
                      <a:pt x="44" y="28"/>
                      <a:pt x="79" y="62"/>
                      <a:pt x="107" y="97"/>
                    </a:cubicBezTo>
                    <a:cubicBezTo>
                      <a:pt x="110" y="97"/>
                      <a:pt x="110" y="97"/>
                      <a:pt x="110" y="97"/>
                    </a:cubicBezTo>
                    <a:cubicBezTo>
                      <a:pt x="102" y="87"/>
                      <a:pt x="93" y="77"/>
                      <a:pt x="84" y="67"/>
                    </a:cubicBezTo>
                    <a:cubicBezTo>
                      <a:pt x="84" y="67"/>
                      <a:pt x="84" y="67"/>
                      <a:pt x="84" y="67"/>
                    </a:cubicBezTo>
                    <a:cubicBezTo>
                      <a:pt x="84" y="67"/>
                      <a:pt x="84" y="67"/>
                      <a:pt x="84" y="67"/>
                    </a:cubicBezTo>
                    <a:cubicBezTo>
                      <a:pt x="61" y="42"/>
                      <a:pt x="33" y="19"/>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1" name="Freeform 87"/>
              <p:cNvSpPr>
                <a:spLocks/>
              </p:cNvSpPr>
              <p:nvPr/>
            </p:nvSpPr>
            <p:spPr bwMode="auto">
              <a:xfrm>
                <a:off x="-1520" y="1754"/>
                <a:ext cx="9" cy="2"/>
              </a:xfrm>
              <a:custGeom>
                <a:avLst/>
                <a:gdLst>
                  <a:gd name="T0" fmla="*/ 78665321 w 4"/>
                  <a:gd name="T1" fmla="*/ 0 h 1"/>
                  <a:gd name="T2" fmla="*/ 0 w 4"/>
                  <a:gd name="T3" fmla="*/ 0 h 1"/>
                  <a:gd name="T4" fmla="*/ 24211195 w 4"/>
                  <a:gd name="T5" fmla="*/ 2097152 h 1"/>
                  <a:gd name="T6" fmla="*/ 98028950 w 4"/>
                  <a:gd name="T7" fmla="*/ 2097152 h 1"/>
                  <a:gd name="T8" fmla="*/ 78665321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1" y="0"/>
                      <a:pt x="1" y="1"/>
                      <a:pt x="1" y="1"/>
                    </a:cubicBezTo>
                    <a:cubicBezTo>
                      <a:pt x="4" y="1"/>
                      <a:pt x="4" y="1"/>
                      <a:pt x="4"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2" name="Rectangle 88"/>
              <p:cNvSpPr>
                <a:spLocks noChangeArrowheads="1"/>
              </p:cNvSpPr>
              <p:nvPr/>
            </p:nvSpPr>
            <p:spPr bwMode="auto">
              <a:xfrm>
                <a:off x="-1575" y="1685"/>
                <a:ext cx="2" cy="2"/>
              </a:xfrm>
              <a:prstGeom prst="rect">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6D6E71"/>
                  </a:solidFill>
                  <a:ea typeface="MS PGothic" pitchFamily="34" charset="-128"/>
                </a:endParaRPr>
              </a:p>
            </p:txBody>
          </p:sp>
          <p:sp>
            <p:nvSpPr>
              <p:cNvPr id="183" name="Freeform 89"/>
              <p:cNvSpPr>
                <a:spLocks/>
              </p:cNvSpPr>
              <p:nvPr/>
            </p:nvSpPr>
            <p:spPr bwMode="auto">
              <a:xfrm>
                <a:off x="-1575" y="168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4" name="Freeform 90"/>
              <p:cNvSpPr>
                <a:spLocks/>
              </p:cNvSpPr>
              <p:nvPr/>
            </p:nvSpPr>
            <p:spPr bwMode="auto">
              <a:xfrm>
                <a:off x="-1210" y="2809"/>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5" name="Freeform 91"/>
              <p:cNvSpPr>
                <a:spLocks/>
              </p:cNvSpPr>
              <p:nvPr/>
            </p:nvSpPr>
            <p:spPr bwMode="auto">
              <a:xfrm>
                <a:off x="-1056" y="3276"/>
                <a:ext cx="7" cy="2"/>
              </a:xfrm>
              <a:custGeom>
                <a:avLst/>
                <a:gdLst>
                  <a:gd name="T0" fmla="*/ 155151439 w 3"/>
                  <a:gd name="T1" fmla="*/ 0 h 1"/>
                  <a:gd name="T2" fmla="*/ 0 w 3"/>
                  <a:gd name="T3" fmla="*/ 0 h 1"/>
                  <a:gd name="T4" fmla="*/ 50319386 w 3"/>
                  <a:gd name="T5" fmla="*/ 2097152 h 1"/>
                  <a:gd name="T6" fmla="*/ 155151439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1" y="0"/>
                      <a:pt x="1" y="1"/>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6" name="Freeform 92"/>
              <p:cNvSpPr>
                <a:spLocks/>
              </p:cNvSpPr>
              <p:nvPr/>
            </p:nvSpPr>
            <p:spPr bwMode="auto">
              <a:xfrm>
                <a:off x="-1014" y="3356"/>
                <a:ext cx="21" cy="31"/>
              </a:xfrm>
              <a:custGeom>
                <a:avLst/>
                <a:gdLst>
                  <a:gd name="T0" fmla="*/ 155151439 w 9"/>
                  <a:gd name="T1" fmla="*/ 0 h 13"/>
                  <a:gd name="T2" fmla="*/ 0 w 9"/>
                  <a:gd name="T3" fmla="*/ 0 h 13"/>
                  <a:gd name="T4" fmla="*/ 432499039 w 9"/>
                  <a:gd name="T5" fmla="*/ 1095220471 h 13"/>
                  <a:gd name="T6" fmla="*/ 479431920 w 9"/>
                  <a:gd name="T7" fmla="*/ 1024117724 h 13"/>
                  <a:gd name="T8" fmla="*/ 432499039 w 9"/>
                  <a:gd name="T9" fmla="*/ 739927540 h 13"/>
                  <a:gd name="T10" fmla="*/ 155151439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3" y="0"/>
                    </a:moveTo>
                    <a:cubicBezTo>
                      <a:pt x="0" y="0"/>
                      <a:pt x="0" y="0"/>
                      <a:pt x="0" y="0"/>
                    </a:cubicBezTo>
                    <a:cubicBezTo>
                      <a:pt x="5" y="8"/>
                      <a:pt x="8" y="13"/>
                      <a:pt x="8" y="13"/>
                    </a:cubicBezTo>
                    <a:cubicBezTo>
                      <a:pt x="9" y="12"/>
                      <a:pt x="9" y="12"/>
                      <a:pt x="9" y="12"/>
                    </a:cubicBezTo>
                    <a:cubicBezTo>
                      <a:pt x="9" y="12"/>
                      <a:pt x="9" y="11"/>
                      <a:pt x="8" y="9"/>
                    </a:cubicBezTo>
                    <a:cubicBezTo>
                      <a:pt x="6" y="7"/>
                      <a:pt x="5" y="4"/>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7" name="Freeform 93"/>
              <p:cNvSpPr>
                <a:spLocks/>
              </p:cNvSpPr>
              <p:nvPr/>
            </p:nvSpPr>
            <p:spPr bwMode="auto">
              <a:xfrm>
                <a:off x="-1014" y="3354"/>
                <a:ext cx="7" cy="2"/>
              </a:xfrm>
              <a:custGeom>
                <a:avLst/>
                <a:gdLst>
                  <a:gd name="T0" fmla="*/ 117411901 w 3"/>
                  <a:gd name="T1" fmla="*/ 0 h 1"/>
                  <a:gd name="T2" fmla="*/ 0 w 3"/>
                  <a:gd name="T3" fmla="*/ 0 h 1"/>
                  <a:gd name="T4" fmla="*/ 0 w 3"/>
                  <a:gd name="T5" fmla="*/ 2097152 h 1"/>
                  <a:gd name="T6" fmla="*/ 155151439 w 3"/>
                  <a:gd name="T7" fmla="*/ 2097152 h 1"/>
                  <a:gd name="T8" fmla="*/ 11741190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1"/>
                      <a:pt x="0" y="1"/>
                      <a:pt x="0" y="1"/>
                    </a:cubicBezTo>
                    <a:cubicBezTo>
                      <a:pt x="3" y="1"/>
                      <a:pt x="3" y="1"/>
                      <a:pt x="3"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8" name="Freeform 94"/>
              <p:cNvSpPr>
                <a:spLocks/>
              </p:cNvSpPr>
              <p:nvPr/>
            </p:nvSpPr>
            <p:spPr bwMode="auto">
              <a:xfrm>
                <a:off x="-1246" y="2498"/>
                <a:ext cx="5" cy="3"/>
              </a:xfrm>
              <a:custGeom>
                <a:avLst/>
                <a:gdLst>
                  <a:gd name="T0" fmla="*/ 5 w 5"/>
                  <a:gd name="T1" fmla="*/ 0 h 3"/>
                  <a:gd name="T2" fmla="*/ 0 w 5"/>
                  <a:gd name="T3" fmla="*/ 0 h 3"/>
                  <a:gd name="T4" fmla="*/ 0 w 5"/>
                  <a:gd name="T5" fmla="*/ 3 h 3"/>
                  <a:gd name="T6" fmla="*/ 5 w 5"/>
                  <a:gd name="T7" fmla="*/ 3 h 3"/>
                  <a:gd name="T8" fmla="*/ 5 w 5"/>
                  <a:gd name="T9" fmla="*/ 0 h 3"/>
                  <a:gd name="T10" fmla="*/ 5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0"/>
                    </a:moveTo>
                    <a:lnTo>
                      <a:pt x="0" y="0"/>
                    </a:lnTo>
                    <a:lnTo>
                      <a:pt x="0" y="3"/>
                    </a:lnTo>
                    <a:lnTo>
                      <a:pt x="5"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9" name="Freeform 95"/>
              <p:cNvSpPr>
                <a:spLocks/>
              </p:cNvSpPr>
              <p:nvPr/>
            </p:nvSpPr>
            <p:spPr bwMode="auto">
              <a:xfrm>
                <a:off x="-1281" y="2256"/>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0" name="Freeform 96"/>
              <p:cNvSpPr>
                <a:spLocks noEditPoints="1"/>
              </p:cNvSpPr>
              <p:nvPr/>
            </p:nvSpPr>
            <p:spPr bwMode="auto">
              <a:xfrm>
                <a:off x="-1636" y="1524"/>
                <a:ext cx="819" cy="458"/>
              </a:xfrm>
              <a:custGeom>
                <a:avLst/>
                <a:gdLst>
                  <a:gd name="T0" fmla="*/ 2147483647 w 346"/>
                  <a:gd name="T1" fmla="*/ 2147483647 h 193"/>
                  <a:gd name="T2" fmla="*/ 2147483647 w 346"/>
                  <a:gd name="T3" fmla="*/ 2147483647 h 193"/>
                  <a:gd name="T4" fmla="*/ 2147483647 w 346"/>
                  <a:gd name="T5" fmla="*/ 2147483647 h 193"/>
                  <a:gd name="T6" fmla="*/ 2147483647 w 346"/>
                  <a:gd name="T7" fmla="*/ 2147483647 h 193"/>
                  <a:gd name="T8" fmla="*/ 2147483647 w 346"/>
                  <a:gd name="T9" fmla="*/ 2147483647 h 193"/>
                  <a:gd name="T10" fmla="*/ 2147483647 w 346"/>
                  <a:gd name="T11" fmla="*/ 2147483647 h 193"/>
                  <a:gd name="T12" fmla="*/ 2147483647 w 346"/>
                  <a:gd name="T13" fmla="*/ 2147483647 h 193"/>
                  <a:gd name="T14" fmla="*/ 2147483647 w 346"/>
                  <a:gd name="T15" fmla="*/ 2147483647 h 193"/>
                  <a:gd name="T16" fmla="*/ 2147483647 w 346"/>
                  <a:gd name="T17" fmla="*/ 2147483647 h 193"/>
                  <a:gd name="T18" fmla="*/ 2147483647 w 346"/>
                  <a:gd name="T19" fmla="*/ 2147483647 h 193"/>
                  <a:gd name="T20" fmla="*/ 0 w 346"/>
                  <a:gd name="T21" fmla="*/ 0 h 193"/>
                  <a:gd name="T22" fmla="*/ 0 w 346"/>
                  <a:gd name="T23" fmla="*/ 66969144 h 193"/>
                  <a:gd name="T24" fmla="*/ 800125470 w 346"/>
                  <a:gd name="T25" fmla="*/ 285190397 h 193"/>
                  <a:gd name="T26" fmla="*/ 2147483647 w 346"/>
                  <a:gd name="T27" fmla="*/ 2147483647 h 193"/>
                  <a:gd name="T28" fmla="*/ 2147483647 w 346"/>
                  <a:gd name="T29" fmla="*/ 2147483647 h 193"/>
                  <a:gd name="T30" fmla="*/ 0 w 346"/>
                  <a:gd name="T31" fmla="*/ 0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6" h="193">
                    <a:moveTo>
                      <a:pt x="243" y="98"/>
                    </a:moveTo>
                    <a:cubicBezTo>
                      <a:pt x="241" y="98"/>
                      <a:pt x="241" y="98"/>
                      <a:pt x="241" y="98"/>
                    </a:cubicBezTo>
                    <a:cubicBezTo>
                      <a:pt x="283" y="124"/>
                      <a:pt x="322" y="156"/>
                      <a:pt x="345" y="193"/>
                    </a:cubicBezTo>
                    <a:cubicBezTo>
                      <a:pt x="346" y="193"/>
                      <a:pt x="346" y="193"/>
                      <a:pt x="346" y="193"/>
                    </a:cubicBezTo>
                    <a:cubicBezTo>
                      <a:pt x="323" y="156"/>
                      <a:pt x="285" y="124"/>
                      <a:pt x="243" y="98"/>
                    </a:cubicBezTo>
                    <a:moveTo>
                      <a:pt x="186" y="67"/>
                    </a:moveTo>
                    <a:cubicBezTo>
                      <a:pt x="184" y="67"/>
                      <a:pt x="184" y="67"/>
                      <a:pt x="184" y="67"/>
                    </a:cubicBezTo>
                    <a:cubicBezTo>
                      <a:pt x="203" y="76"/>
                      <a:pt x="221" y="86"/>
                      <a:pt x="239" y="97"/>
                    </a:cubicBezTo>
                    <a:cubicBezTo>
                      <a:pt x="241" y="97"/>
                      <a:pt x="241" y="97"/>
                      <a:pt x="241" y="97"/>
                    </a:cubicBezTo>
                    <a:cubicBezTo>
                      <a:pt x="223" y="86"/>
                      <a:pt x="205" y="76"/>
                      <a:pt x="186" y="67"/>
                    </a:cubicBezTo>
                    <a:moveTo>
                      <a:pt x="0" y="0"/>
                    </a:moveTo>
                    <a:cubicBezTo>
                      <a:pt x="0" y="1"/>
                      <a:pt x="0" y="1"/>
                      <a:pt x="0" y="1"/>
                    </a:cubicBezTo>
                    <a:cubicBezTo>
                      <a:pt x="0" y="1"/>
                      <a:pt x="4" y="2"/>
                      <a:pt x="11" y="4"/>
                    </a:cubicBezTo>
                    <a:cubicBezTo>
                      <a:pt x="38" y="11"/>
                      <a:pt x="110" y="32"/>
                      <a:pt x="182" y="66"/>
                    </a:cubicBezTo>
                    <a:cubicBezTo>
                      <a:pt x="185" y="66"/>
                      <a:pt x="185" y="66"/>
                      <a:pt x="185" y="66"/>
                    </a:cubicBezTo>
                    <a:cubicBezTo>
                      <a:pt x="92" y="22"/>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1" name="Freeform 97"/>
              <p:cNvSpPr>
                <a:spLocks/>
              </p:cNvSpPr>
              <p:nvPr/>
            </p:nvSpPr>
            <p:spPr bwMode="auto">
              <a:xfrm>
                <a:off x="-1071" y="1754"/>
                <a:ext cx="10" cy="2"/>
              </a:xfrm>
              <a:custGeom>
                <a:avLst/>
                <a:gdLst>
                  <a:gd name="T0" fmla="*/ 484306645 w 4"/>
                  <a:gd name="T1" fmla="*/ 0 h 1"/>
                  <a:gd name="T2" fmla="*/ 0 w 4"/>
                  <a:gd name="T3" fmla="*/ 0 h 1"/>
                  <a:gd name="T4" fmla="*/ 484306645 w 4"/>
                  <a:gd name="T5" fmla="*/ 2097152 h 1"/>
                  <a:gd name="T6" fmla="*/ 920181458 w 4"/>
                  <a:gd name="T7" fmla="*/ 2097152 h 1"/>
                  <a:gd name="T8" fmla="*/ 484306645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2" y="0"/>
                    </a:moveTo>
                    <a:cubicBezTo>
                      <a:pt x="0" y="0"/>
                      <a:pt x="0" y="0"/>
                      <a:pt x="0" y="0"/>
                    </a:cubicBezTo>
                    <a:cubicBezTo>
                      <a:pt x="1" y="0"/>
                      <a:pt x="1" y="1"/>
                      <a:pt x="2" y="1"/>
                    </a:cubicBezTo>
                    <a:cubicBezTo>
                      <a:pt x="4" y="1"/>
                      <a:pt x="4" y="1"/>
                      <a:pt x="4" y="1"/>
                    </a:cubicBezTo>
                    <a:cubicBezTo>
                      <a:pt x="3" y="1"/>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2" name="Freeform 98"/>
              <p:cNvSpPr>
                <a:spLocks/>
              </p:cNvSpPr>
              <p:nvPr/>
            </p:nvSpPr>
            <p:spPr bwMode="auto">
              <a:xfrm>
                <a:off x="-1206" y="1681"/>
                <a:ext cx="10" cy="2"/>
              </a:xfrm>
              <a:custGeom>
                <a:avLst/>
                <a:gdLst>
                  <a:gd name="T0" fmla="*/ 729446613 w 4"/>
                  <a:gd name="T1" fmla="*/ 0 h 1"/>
                  <a:gd name="T2" fmla="*/ 0 w 4"/>
                  <a:gd name="T3" fmla="*/ 0 h 1"/>
                  <a:gd name="T4" fmla="*/ 484306645 w 4"/>
                  <a:gd name="T5" fmla="*/ 2097152 h 1"/>
                  <a:gd name="T6" fmla="*/ 920181458 w 4"/>
                  <a:gd name="T7" fmla="*/ 2097152 h 1"/>
                  <a:gd name="T8" fmla="*/ 729446613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1" y="1"/>
                      <a:pt x="2" y="1"/>
                      <a:pt x="2" y="1"/>
                    </a:cubicBezTo>
                    <a:cubicBezTo>
                      <a:pt x="4" y="1"/>
                      <a:pt x="4" y="1"/>
                      <a:pt x="4" y="1"/>
                    </a:cubicBezTo>
                    <a:cubicBezTo>
                      <a:pt x="4" y="1"/>
                      <a:pt x="3"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3" name="Freeform 99"/>
              <p:cNvSpPr>
                <a:spLocks/>
              </p:cNvSpPr>
              <p:nvPr/>
            </p:nvSpPr>
            <p:spPr bwMode="auto">
              <a:xfrm>
                <a:off x="-955" y="1986"/>
                <a:ext cx="216" cy="270"/>
              </a:xfrm>
              <a:custGeom>
                <a:avLst/>
                <a:gdLst>
                  <a:gd name="T0" fmla="*/ 228541387 w 91"/>
                  <a:gd name="T1" fmla="*/ 0 h 114"/>
                  <a:gd name="T2" fmla="*/ 0 w 91"/>
                  <a:gd name="T3" fmla="*/ 0 h 114"/>
                  <a:gd name="T4" fmla="*/ 0 w 91"/>
                  <a:gd name="T5" fmla="*/ 0 h 114"/>
                  <a:gd name="T6" fmla="*/ 0 w 91"/>
                  <a:gd name="T7" fmla="*/ 0 h 114"/>
                  <a:gd name="T8" fmla="*/ 67200600 w 91"/>
                  <a:gd name="T9" fmla="*/ 0 h 114"/>
                  <a:gd name="T10" fmla="*/ 159509116 w 91"/>
                  <a:gd name="T11" fmla="*/ 64489753 h 114"/>
                  <a:gd name="T12" fmla="*/ 2147483647 w 91"/>
                  <a:gd name="T13" fmla="*/ 2147483647 h 114"/>
                  <a:gd name="T14" fmla="*/ 2147483647 w 91"/>
                  <a:gd name="T15" fmla="*/ 2147483647 h 114"/>
                  <a:gd name="T16" fmla="*/ 2147483647 w 91"/>
                  <a:gd name="T17" fmla="*/ 2147483647 h 114"/>
                  <a:gd name="T18" fmla="*/ 2147483647 w 91"/>
                  <a:gd name="T19" fmla="*/ 2147483647 h 114"/>
                  <a:gd name="T20" fmla="*/ 2147483647 w 91"/>
                  <a:gd name="T21" fmla="*/ 2147483647 h 114"/>
                  <a:gd name="T22" fmla="*/ 2147483647 w 91"/>
                  <a:gd name="T23" fmla="*/ 2147483647 h 114"/>
                  <a:gd name="T24" fmla="*/ 228541387 w 91"/>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14">
                    <a:moveTo>
                      <a:pt x="3" y="0"/>
                    </a:moveTo>
                    <a:cubicBezTo>
                      <a:pt x="0" y="0"/>
                      <a:pt x="0" y="0"/>
                      <a:pt x="0" y="0"/>
                    </a:cubicBezTo>
                    <a:cubicBezTo>
                      <a:pt x="0" y="0"/>
                      <a:pt x="0" y="0"/>
                      <a:pt x="0" y="0"/>
                    </a:cubicBezTo>
                    <a:cubicBezTo>
                      <a:pt x="0" y="0"/>
                      <a:pt x="0" y="0"/>
                      <a:pt x="0" y="0"/>
                    </a:cubicBezTo>
                    <a:cubicBezTo>
                      <a:pt x="1" y="0"/>
                      <a:pt x="1" y="0"/>
                      <a:pt x="1" y="0"/>
                    </a:cubicBezTo>
                    <a:cubicBezTo>
                      <a:pt x="1" y="0"/>
                      <a:pt x="1" y="0"/>
                      <a:pt x="2" y="1"/>
                    </a:cubicBezTo>
                    <a:cubicBezTo>
                      <a:pt x="9" y="6"/>
                      <a:pt x="49" y="37"/>
                      <a:pt x="82" y="100"/>
                    </a:cubicBezTo>
                    <a:cubicBezTo>
                      <a:pt x="83" y="100"/>
                      <a:pt x="83" y="100"/>
                      <a:pt x="83" y="100"/>
                    </a:cubicBezTo>
                    <a:cubicBezTo>
                      <a:pt x="83" y="101"/>
                      <a:pt x="83" y="101"/>
                      <a:pt x="83" y="101"/>
                    </a:cubicBezTo>
                    <a:cubicBezTo>
                      <a:pt x="83" y="101"/>
                      <a:pt x="83" y="101"/>
                      <a:pt x="83" y="101"/>
                    </a:cubicBezTo>
                    <a:cubicBezTo>
                      <a:pt x="85" y="105"/>
                      <a:pt x="87" y="109"/>
                      <a:pt x="89" y="114"/>
                    </a:cubicBezTo>
                    <a:cubicBezTo>
                      <a:pt x="91" y="114"/>
                      <a:pt x="91" y="114"/>
                      <a:pt x="91" y="114"/>
                    </a:cubicBezTo>
                    <a:cubicBezTo>
                      <a:pt x="57" y="42"/>
                      <a:pt x="12" y="6"/>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4" name="Freeform 100"/>
              <p:cNvSpPr>
                <a:spLocks/>
              </p:cNvSpPr>
              <p:nvPr/>
            </p:nvSpPr>
            <p:spPr bwMode="auto">
              <a:xfrm>
                <a:off x="-761" y="2223"/>
                <a:ext cx="3" cy="3"/>
              </a:xfrm>
              <a:custGeom>
                <a:avLst/>
                <a:gdLst>
                  <a:gd name="T0" fmla="*/ 2147483647 w 1"/>
                  <a:gd name="T1" fmla="*/ 0 h 1"/>
                  <a:gd name="T2" fmla="*/ 0 w 1"/>
                  <a:gd name="T3" fmla="*/ 0 h 1"/>
                  <a:gd name="T4" fmla="*/ 2147483647 w 1"/>
                  <a:gd name="T5" fmla="*/ 2147483647 h 1"/>
                  <a:gd name="T6" fmla="*/ 2147483647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0"/>
                      <a:pt x="1" y="0"/>
                      <a:pt x="1"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5" name="Freeform 101"/>
              <p:cNvSpPr>
                <a:spLocks noEditPoints="1"/>
              </p:cNvSpPr>
              <p:nvPr/>
            </p:nvSpPr>
            <p:spPr bwMode="auto">
              <a:xfrm>
                <a:off x="-742" y="2259"/>
                <a:ext cx="90" cy="1017"/>
              </a:xfrm>
              <a:custGeom>
                <a:avLst/>
                <a:gdLst>
                  <a:gd name="T0" fmla="*/ 1913389371 w 38"/>
                  <a:gd name="T1" fmla="*/ 2147483647 h 429"/>
                  <a:gd name="T2" fmla="*/ 1759400024 w 38"/>
                  <a:gd name="T3" fmla="*/ 2147483647 h 429"/>
                  <a:gd name="T4" fmla="*/ 1759400024 w 38"/>
                  <a:gd name="T5" fmla="*/ 2147483647 h 429"/>
                  <a:gd name="T6" fmla="*/ 1446989263 w 38"/>
                  <a:gd name="T7" fmla="*/ 2147483647 h 429"/>
                  <a:gd name="T8" fmla="*/ 1391067483 w 38"/>
                  <a:gd name="T9" fmla="*/ 2147483647 h 429"/>
                  <a:gd name="T10" fmla="*/ 1535022732 w 38"/>
                  <a:gd name="T11" fmla="*/ 2147483647 h 429"/>
                  <a:gd name="T12" fmla="*/ 1759400024 w 38"/>
                  <a:gd name="T13" fmla="*/ 2147483647 h 429"/>
                  <a:gd name="T14" fmla="*/ 1913389371 w 38"/>
                  <a:gd name="T15" fmla="*/ 2147483647 h 429"/>
                  <a:gd name="T16" fmla="*/ 2147483647 w 38"/>
                  <a:gd name="T17" fmla="*/ 2147483647 h 429"/>
                  <a:gd name="T18" fmla="*/ 2147483647 w 38"/>
                  <a:gd name="T19" fmla="*/ 2147483647 h 429"/>
                  <a:gd name="T20" fmla="*/ 1759400024 w 38"/>
                  <a:gd name="T21" fmla="*/ 2147483647 h 429"/>
                  <a:gd name="T22" fmla="*/ 1759400024 w 38"/>
                  <a:gd name="T23" fmla="*/ 2147483647 h 429"/>
                  <a:gd name="T24" fmla="*/ 1759400024 w 38"/>
                  <a:gd name="T25" fmla="*/ 2147483647 h 429"/>
                  <a:gd name="T26" fmla="*/ 1759400024 w 38"/>
                  <a:gd name="T27" fmla="*/ 2147483647 h 429"/>
                  <a:gd name="T28" fmla="*/ 1913389371 w 38"/>
                  <a:gd name="T29" fmla="*/ 2147483647 h 429"/>
                  <a:gd name="T30" fmla="*/ 1913389371 w 38"/>
                  <a:gd name="T31" fmla="*/ 2147483647 h 429"/>
                  <a:gd name="T32" fmla="*/ 2147483647 w 38"/>
                  <a:gd name="T33" fmla="*/ 2147483647 h 429"/>
                  <a:gd name="T34" fmla="*/ 2147483647 w 38"/>
                  <a:gd name="T35" fmla="*/ 2147483647 h 429"/>
                  <a:gd name="T36" fmla="*/ 2147483647 w 38"/>
                  <a:gd name="T37" fmla="*/ 2147483647 h 429"/>
                  <a:gd name="T38" fmla="*/ 2147483647 w 38"/>
                  <a:gd name="T39" fmla="*/ 2147483647 h 429"/>
                  <a:gd name="T40" fmla="*/ 2147483647 w 38"/>
                  <a:gd name="T41" fmla="*/ 2147483647 h 429"/>
                  <a:gd name="T42" fmla="*/ 2147483647 w 38"/>
                  <a:gd name="T43" fmla="*/ 2147483647 h 429"/>
                  <a:gd name="T44" fmla="*/ 2147483647 w 38"/>
                  <a:gd name="T45" fmla="*/ 2147483647 h 429"/>
                  <a:gd name="T46" fmla="*/ 2147483647 w 38"/>
                  <a:gd name="T47" fmla="*/ 2147483647 h 429"/>
                  <a:gd name="T48" fmla="*/ 2147483647 w 38"/>
                  <a:gd name="T49" fmla="*/ 2147483647 h 429"/>
                  <a:gd name="T50" fmla="*/ 2147483647 w 38"/>
                  <a:gd name="T51" fmla="*/ 2147483647 h 429"/>
                  <a:gd name="T52" fmla="*/ 2147483647 w 38"/>
                  <a:gd name="T53" fmla="*/ 2147483647 h 429"/>
                  <a:gd name="T54" fmla="*/ 2147483647 w 38"/>
                  <a:gd name="T55" fmla="*/ 2147483647 h 429"/>
                  <a:gd name="T56" fmla="*/ 2147483647 w 38"/>
                  <a:gd name="T57" fmla="*/ 2147483647 h 429"/>
                  <a:gd name="T58" fmla="*/ 2147483647 w 38"/>
                  <a:gd name="T59" fmla="*/ 2147483647 h 429"/>
                  <a:gd name="T60" fmla="*/ 2147483647 w 38"/>
                  <a:gd name="T61" fmla="*/ 2147483647 h 429"/>
                  <a:gd name="T62" fmla="*/ 2147483647 w 38"/>
                  <a:gd name="T63" fmla="*/ 2147483647 h 429"/>
                  <a:gd name="T64" fmla="*/ 2147483647 w 38"/>
                  <a:gd name="T65" fmla="*/ 2147483647 h 429"/>
                  <a:gd name="T66" fmla="*/ 2147483647 w 38"/>
                  <a:gd name="T67" fmla="*/ 2147483647 h 429"/>
                  <a:gd name="T68" fmla="*/ 2147483647 w 38"/>
                  <a:gd name="T69" fmla="*/ 2147483647 h 429"/>
                  <a:gd name="T70" fmla="*/ 152738889 w 38"/>
                  <a:gd name="T71" fmla="*/ 0 h 429"/>
                  <a:gd name="T72" fmla="*/ 0 w 38"/>
                  <a:gd name="T73" fmla="*/ 0 h 429"/>
                  <a:gd name="T74" fmla="*/ 2147483647 w 38"/>
                  <a:gd name="T75" fmla="*/ 2147483647 h 429"/>
                  <a:gd name="T76" fmla="*/ 2147483647 w 38"/>
                  <a:gd name="T77" fmla="*/ 2147483647 h 429"/>
                  <a:gd name="T78" fmla="*/ 152738889 w 38"/>
                  <a:gd name="T79" fmla="*/ 0 h 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429">
                    <a:moveTo>
                      <a:pt x="26" y="343"/>
                    </a:moveTo>
                    <a:cubicBezTo>
                      <a:pt x="24" y="343"/>
                      <a:pt x="24" y="343"/>
                      <a:pt x="24" y="343"/>
                    </a:cubicBezTo>
                    <a:cubicBezTo>
                      <a:pt x="24" y="345"/>
                      <a:pt x="24" y="348"/>
                      <a:pt x="24" y="352"/>
                    </a:cubicBezTo>
                    <a:cubicBezTo>
                      <a:pt x="24" y="368"/>
                      <a:pt x="23" y="392"/>
                      <a:pt x="20" y="417"/>
                    </a:cubicBezTo>
                    <a:cubicBezTo>
                      <a:pt x="20" y="421"/>
                      <a:pt x="20" y="425"/>
                      <a:pt x="19" y="429"/>
                    </a:cubicBezTo>
                    <a:cubicBezTo>
                      <a:pt x="21" y="429"/>
                      <a:pt x="21" y="429"/>
                      <a:pt x="21" y="429"/>
                    </a:cubicBezTo>
                    <a:cubicBezTo>
                      <a:pt x="22" y="417"/>
                      <a:pt x="23" y="405"/>
                      <a:pt x="24" y="393"/>
                    </a:cubicBezTo>
                    <a:cubicBezTo>
                      <a:pt x="26" y="372"/>
                      <a:pt x="26" y="353"/>
                      <a:pt x="26" y="343"/>
                    </a:cubicBezTo>
                    <a:moveTo>
                      <a:pt x="38" y="233"/>
                    </a:moveTo>
                    <a:cubicBezTo>
                      <a:pt x="36" y="233"/>
                      <a:pt x="36" y="233"/>
                      <a:pt x="36" y="233"/>
                    </a:cubicBezTo>
                    <a:cubicBezTo>
                      <a:pt x="35" y="268"/>
                      <a:pt x="31" y="304"/>
                      <a:pt x="24" y="334"/>
                    </a:cubicBezTo>
                    <a:cubicBezTo>
                      <a:pt x="24" y="335"/>
                      <a:pt x="24" y="335"/>
                      <a:pt x="24" y="335"/>
                    </a:cubicBezTo>
                    <a:cubicBezTo>
                      <a:pt x="24" y="335"/>
                      <a:pt x="24" y="335"/>
                      <a:pt x="24" y="335"/>
                    </a:cubicBezTo>
                    <a:cubicBezTo>
                      <a:pt x="24" y="335"/>
                      <a:pt x="24" y="337"/>
                      <a:pt x="24" y="342"/>
                    </a:cubicBezTo>
                    <a:cubicBezTo>
                      <a:pt x="26" y="342"/>
                      <a:pt x="26" y="342"/>
                      <a:pt x="26" y="342"/>
                    </a:cubicBezTo>
                    <a:cubicBezTo>
                      <a:pt x="26" y="338"/>
                      <a:pt x="26" y="335"/>
                      <a:pt x="26" y="335"/>
                    </a:cubicBezTo>
                    <a:cubicBezTo>
                      <a:pt x="32" y="311"/>
                      <a:pt x="35" y="283"/>
                      <a:pt x="37" y="255"/>
                    </a:cubicBezTo>
                    <a:cubicBezTo>
                      <a:pt x="35" y="255"/>
                      <a:pt x="35" y="255"/>
                      <a:pt x="35" y="255"/>
                    </a:cubicBezTo>
                    <a:cubicBezTo>
                      <a:pt x="35" y="254"/>
                      <a:pt x="35" y="254"/>
                      <a:pt x="35" y="254"/>
                    </a:cubicBezTo>
                    <a:cubicBezTo>
                      <a:pt x="37" y="254"/>
                      <a:pt x="37" y="254"/>
                      <a:pt x="37" y="254"/>
                    </a:cubicBezTo>
                    <a:cubicBezTo>
                      <a:pt x="37" y="247"/>
                      <a:pt x="38" y="240"/>
                      <a:pt x="38" y="233"/>
                    </a:cubicBezTo>
                    <a:moveTo>
                      <a:pt x="35" y="102"/>
                    </a:moveTo>
                    <a:cubicBezTo>
                      <a:pt x="33" y="102"/>
                      <a:pt x="33" y="102"/>
                      <a:pt x="33" y="102"/>
                    </a:cubicBezTo>
                    <a:cubicBezTo>
                      <a:pt x="34" y="106"/>
                      <a:pt x="34" y="111"/>
                      <a:pt x="35" y="115"/>
                    </a:cubicBezTo>
                    <a:cubicBezTo>
                      <a:pt x="35" y="115"/>
                      <a:pt x="35" y="115"/>
                      <a:pt x="35" y="115"/>
                    </a:cubicBezTo>
                    <a:cubicBezTo>
                      <a:pt x="35" y="115"/>
                      <a:pt x="35" y="117"/>
                      <a:pt x="35" y="120"/>
                    </a:cubicBezTo>
                    <a:cubicBezTo>
                      <a:pt x="36" y="131"/>
                      <a:pt x="37" y="156"/>
                      <a:pt x="37" y="187"/>
                    </a:cubicBezTo>
                    <a:cubicBezTo>
                      <a:pt x="37" y="201"/>
                      <a:pt x="37" y="216"/>
                      <a:pt x="36" y="232"/>
                    </a:cubicBezTo>
                    <a:cubicBezTo>
                      <a:pt x="38" y="232"/>
                      <a:pt x="38" y="232"/>
                      <a:pt x="38" y="232"/>
                    </a:cubicBezTo>
                    <a:cubicBezTo>
                      <a:pt x="38" y="229"/>
                      <a:pt x="38" y="226"/>
                      <a:pt x="38" y="224"/>
                    </a:cubicBezTo>
                    <a:cubicBezTo>
                      <a:pt x="38" y="149"/>
                      <a:pt x="38" y="149"/>
                      <a:pt x="38" y="149"/>
                    </a:cubicBezTo>
                    <a:cubicBezTo>
                      <a:pt x="38" y="128"/>
                      <a:pt x="37" y="115"/>
                      <a:pt x="37" y="115"/>
                    </a:cubicBezTo>
                    <a:cubicBezTo>
                      <a:pt x="37" y="115"/>
                      <a:pt x="37" y="115"/>
                      <a:pt x="37" y="115"/>
                    </a:cubicBezTo>
                    <a:cubicBezTo>
                      <a:pt x="37" y="115"/>
                      <a:pt x="37" y="115"/>
                      <a:pt x="37" y="115"/>
                    </a:cubicBezTo>
                    <a:cubicBezTo>
                      <a:pt x="36" y="110"/>
                      <a:pt x="36" y="106"/>
                      <a:pt x="35" y="102"/>
                    </a:cubicBezTo>
                    <a:moveTo>
                      <a:pt x="2" y="0"/>
                    </a:moveTo>
                    <a:cubicBezTo>
                      <a:pt x="0" y="0"/>
                      <a:pt x="0" y="0"/>
                      <a:pt x="0" y="0"/>
                    </a:cubicBezTo>
                    <a:cubicBezTo>
                      <a:pt x="13" y="28"/>
                      <a:pt x="25" y="61"/>
                      <a:pt x="33" y="101"/>
                    </a:cubicBezTo>
                    <a:cubicBezTo>
                      <a:pt x="35" y="101"/>
                      <a:pt x="35" y="101"/>
                      <a:pt x="35" y="101"/>
                    </a:cubicBezTo>
                    <a:cubicBezTo>
                      <a:pt x="27" y="61"/>
                      <a:pt x="15" y="28"/>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6" name="Freeform 102"/>
              <p:cNvSpPr>
                <a:spLocks/>
              </p:cNvSpPr>
              <p:nvPr/>
            </p:nvSpPr>
            <p:spPr bwMode="auto">
              <a:xfrm>
                <a:off x="-685" y="3069"/>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7" name="Freeform 103"/>
              <p:cNvSpPr>
                <a:spLocks/>
              </p:cNvSpPr>
              <p:nvPr/>
            </p:nvSpPr>
            <p:spPr bwMode="auto">
              <a:xfrm>
                <a:off x="-659" y="2861"/>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8" name="Freeform 104"/>
              <p:cNvSpPr>
                <a:spLocks noEditPoints="1"/>
              </p:cNvSpPr>
              <p:nvPr/>
            </p:nvSpPr>
            <p:spPr bwMode="auto">
              <a:xfrm>
                <a:off x="-1681" y="1524"/>
                <a:ext cx="989" cy="1875"/>
              </a:xfrm>
              <a:custGeom>
                <a:avLst/>
                <a:gdLst>
                  <a:gd name="T0" fmla="*/ 2147483647 w 418"/>
                  <a:gd name="T1" fmla="*/ 2147483647 h 791"/>
                  <a:gd name="T2" fmla="*/ 2147483647 w 418"/>
                  <a:gd name="T3" fmla="*/ 2147483647 h 791"/>
                  <a:gd name="T4" fmla="*/ 2147483647 w 418"/>
                  <a:gd name="T5" fmla="*/ 2147483647 h 791"/>
                  <a:gd name="T6" fmla="*/ 2147483647 w 418"/>
                  <a:gd name="T7" fmla="*/ 2147483647 h 791"/>
                  <a:gd name="T8" fmla="*/ 2147483647 w 418"/>
                  <a:gd name="T9" fmla="*/ 2147483647 h 791"/>
                  <a:gd name="T10" fmla="*/ 2147483647 w 418"/>
                  <a:gd name="T11" fmla="*/ 2147483647 h 791"/>
                  <a:gd name="T12" fmla="*/ 2147483647 w 418"/>
                  <a:gd name="T13" fmla="*/ 2147483647 h 791"/>
                  <a:gd name="T14" fmla="*/ 2147483647 w 418"/>
                  <a:gd name="T15" fmla="*/ 2147483647 h 791"/>
                  <a:gd name="T16" fmla="*/ 2147483647 w 418"/>
                  <a:gd name="T17" fmla="*/ 2147483647 h 791"/>
                  <a:gd name="T18" fmla="*/ 2147483647 w 418"/>
                  <a:gd name="T19" fmla="*/ 2147483647 h 791"/>
                  <a:gd name="T20" fmla="*/ 2147483647 w 418"/>
                  <a:gd name="T21" fmla="*/ 2147483647 h 791"/>
                  <a:gd name="T22" fmla="*/ 2147483647 w 418"/>
                  <a:gd name="T23" fmla="*/ 2147483647 h 791"/>
                  <a:gd name="T24" fmla="*/ 2147483647 w 418"/>
                  <a:gd name="T25" fmla="*/ 2147483647 h 791"/>
                  <a:gd name="T26" fmla="*/ 2147483647 w 418"/>
                  <a:gd name="T27" fmla="*/ 2147483647 h 791"/>
                  <a:gd name="T28" fmla="*/ 2147483647 w 418"/>
                  <a:gd name="T29" fmla="*/ 2147483647 h 791"/>
                  <a:gd name="T30" fmla="*/ 63583643 w 418"/>
                  <a:gd name="T31" fmla="*/ 0 h 791"/>
                  <a:gd name="T32" fmla="*/ 0 w 418"/>
                  <a:gd name="T33" fmla="*/ 155078877 h 791"/>
                  <a:gd name="T34" fmla="*/ 636830250 w 418"/>
                  <a:gd name="T35" fmla="*/ 279888461 h 791"/>
                  <a:gd name="T36" fmla="*/ 2147483647 w 418"/>
                  <a:gd name="T37" fmla="*/ 2147483647 h 791"/>
                  <a:gd name="T38" fmla="*/ 2147483647 w 418"/>
                  <a:gd name="T39" fmla="*/ 2147483647 h 791"/>
                  <a:gd name="T40" fmla="*/ 2147483647 w 418"/>
                  <a:gd name="T41" fmla="*/ 2147483647 h 791"/>
                  <a:gd name="T42" fmla="*/ 2147483647 w 418"/>
                  <a:gd name="T43" fmla="*/ 2147483647 h 791"/>
                  <a:gd name="T44" fmla="*/ 2147483647 w 418"/>
                  <a:gd name="T45" fmla="*/ 2147483647 h 791"/>
                  <a:gd name="T46" fmla="*/ 2147483647 w 418"/>
                  <a:gd name="T47" fmla="*/ 2147483647 h 791"/>
                  <a:gd name="T48" fmla="*/ 63583643 w 418"/>
                  <a:gd name="T49" fmla="*/ 0 h 7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791">
                    <a:moveTo>
                      <a:pt x="418" y="740"/>
                    </a:moveTo>
                    <a:cubicBezTo>
                      <a:pt x="416" y="740"/>
                      <a:pt x="416" y="740"/>
                      <a:pt x="416" y="740"/>
                    </a:cubicBezTo>
                    <a:cubicBezTo>
                      <a:pt x="415" y="752"/>
                      <a:pt x="413" y="763"/>
                      <a:pt x="411" y="772"/>
                    </a:cubicBezTo>
                    <a:cubicBezTo>
                      <a:pt x="411" y="772"/>
                      <a:pt x="411" y="772"/>
                      <a:pt x="411" y="772"/>
                    </a:cubicBezTo>
                    <a:cubicBezTo>
                      <a:pt x="411" y="773"/>
                      <a:pt x="411" y="773"/>
                      <a:pt x="411" y="773"/>
                    </a:cubicBezTo>
                    <a:cubicBezTo>
                      <a:pt x="410" y="773"/>
                      <a:pt x="410" y="773"/>
                      <a:pt x="410" y="773"/>
                    </a:cubicBezTo>
                    <a:cubicBezTo>
                      <a:pt x="409" y="780"/>
                      <a:pt x="407" y="786"/>
                      <a:pt x="406" y="790"/>
                    </a:cubicBezTo>
                    <a:cubicBezTo>
                      <a:pt x="407" y="791"/>
                      <a:pt x="407" y="791"/>
                      <a:pt x="407" y="791"/>
                    </a:cubicBezTo>
                    <a:cubicBezTo>
                      <a:pt x="412" y="779"/>
                      <a:pt x="416" y="760"/>
                      <a:pt x="418" y="740"/>
                    </a:cubicBezTo>
                    <a:moveTo>
                      <a:pt x="215" y="98"/>
                    </a:moveTo>
                    <a:cubicBezTo>
                      <a:pt x="211" y="98"/>
                      <a:pt x="211" y="98"/>
                      <a:pt x="211" y="98"/>
                    </a:cubicBezTo>
                    <a:cubicBezTo>
                      <a:pt x="247" y="124"/>
                      <a:pt x="281" y="155"/>
                      <a:pt x="307" y="194"/>
                    </a:cubicBezTo>
                    <a:cubicBezTo>
                      <a:pt x="309" y="194"/>
                      <a:pt x="309" y="194"/>
                      <a:pt x="309" y="194"/>
                    </a:cubicBezTo>
                    <a:cubicBezTo>
                      <a:pt x="309" y="194"/>
                      <a:pt x="309" y="194"/>
                      <a:pt x="309" y="194"/>
                    </a:cubicBezTo>
                    <a:cubicBezTo>
                      <a:pt x="283" y="155"/>
                      <a:pt x="250" y="124"/>
                      <a:pt x="215" y="98"/>
                    </a:cubicBezTo>
                    <a:moveTo>
                      <a:pt x="1" y="0"/>
                    </a:moveTo>
                    <a:cubicBezTo>
                      <a:pt x="0" y="2"/>
                      <a:pt x="0" y="2"/>
                      <a:pt x="0" y="2"/>
                    </a:cubicBezTo>
                    <a:cubicBezTo>
                      <a:pt x="0" y="2"/>
                      <a:pt x="3" y="3"/>
                      <a:pt x="9" y="4"/>
                    </a:cubicBezTo>
                    <a:cubicBezTo>
                      <a:pt x="32" y="10"/>
                      <a:pt x="96" y="29"/>
                      <a:pt x="162" y="66"/>
                    </a:cubicBezTo>
                    <a:cubicBezTo>
                      <a:pt x="165" y="66"/>
                      <a:pt x="165" y="66"/>
                      <a:pt x="165" y="66"/>
                    </a:cubicBezTo>
                    <a:cubicBezTo>
                      <a:pt x="165" y="67"/>
                      <a:pt x="165" y="67"/>
                      <a:pt x="165" y="67"/>
                    </a:cubicBezTo>
                    <a:cubicBezTo>
                      <a:pt x="163" y="67"/>
                      <a:pt x="163" y="67"/>
                      <a:pt x="163" y="67"/>
                    </a:cubicBezTo>
                    <a:cubicBezTo>
                      <a:pt x="179" y="76"/>
                      <a:pt x="195" y="86"/>
                      <a:pt x="210" y="97"/>
                    </a:cubicBezTo>
                    <a:cubicBezTo>
                      <a:pt x="213" y="97"/>
                      <a:pt x="213" y="97"/>
                      <a:pt x="213" y="97"/>
                    </a:cubicBezTo>
                    <a:cubicBezTo>
                      <a:pt x="114" y="25"/>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9" name="Freeform 105"/>
              <p:cNvSpPr>
                <a:spLocks/>
              </p:cNvSpPr>
              <p:nvPr/>
            </p:nvSpPr>
            <p:spPr bwMode="auto">
              <a:xfrm>
                <a:off x="-1184" y="1754"/>
                <a:ext cx="12" cy="2"/>
              </a:xfrm>
              <a:custGeom>
                <a:avLst/>
                <a:gdLst>
                  <a:gd name="T0" fmla="*/ 284858491 w 5"/>
                  <a:gd name="T1" fmla="*/ 0 h 1"/>
                  <a:gd name="T2" fmla="*/ 0 w 5"/>
                  <a:gd name="T3" fmla="*/ 0 h 1"/>
                  <a:gd name="T4" fmla="*/ 84757018 w 5"/>
                  <a:gd name="T5" fmla="*/ 2097152 h 1"/>
                  <a:gd name="T6" fmla="*/ 488200423 w 5"/>
                  <a:gd name="T7" fmla="*/ 2097152 h 1"/>
                  <a:gd name="T8" fmla="*/ 284858491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3" y="0"/>
                    </a:moveTo>
                    <a:cubicBezTo>
                      <a:pt x="0" y="0"/>
                      <a:pt x="0" y="0"/>
                      <a:pt x="0" y="0"/>
                    </a:cubicBezTo>
                    <a:cubicBezTo>
                      <a:pt x="1" y="0"/>
                      <a:pt x="1" y="1"/>
                      <a:pt x="1" y="1"/>
                    </a:cubicBezTo>
                    <a:cubicBezTo>
                      <a:pt x="5" y="1"/>
                      <a:pt x="5" y="1"/>
                      <a:pt x="5" y="1"/>
                    </a:cubicBezTo>
                    <a:cubicBezTo>
                      <a:pt x="4" y="1"/>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0" name="Freeform 106"/>
              <p:cNvSpPr>
                <a:spLocks/>
              </p:cNvSpPr>
              <p:nvPr/>
            </p:nvSpPr>
            <p:spPr bwMode="auto">
              <a:xfrm>
                <a:off x="-1298" y="1681"/>
                <a:ext cx="7" cy="2"/>
              </a:xfrm>
              <a:custGeom>
                <a:avLst/>
                <a:gdLst>
                  <a:gd name="T0" fmla="*/ 155151439 w 3"/>
                  <a:gd name="T1" fmla="*/ 0 h 1"/>
                  <a:gd name="T2" fmla="*/ 0 w 3"/>
                  <a:gd name="T3" fmla="*/ 0 h 1"/>
                  <a:gd name="T4" fmla="*/ 50319386 w 3"/>
                  <a:gd name="T5" fmla="*/ 2097152 h 1"/>
                  <a:gd name="T6" fmla="*/ 155151439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1"/>
                      <a:pt x="1" y="1"/>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1" name="Freeform 107"/>
              <p:cNvSpPr>
                <a:spLocks/>
              </p:cNvSpPr>
              <p:nvPr/>
            </p:nvSpPr>
            <p:spPr bwMode="auto">
              <a:xfrm>
                <a:off x="-656" y="2809"/>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2" name="Freeform 108"/>
              <p:cNvSpPr>
                <a:spLocks/>
              </p:cNvSpPr>
              <p:nvPr/>
            </p:nvSpPr>
            <p:spPr bwMode="auto">
              <a:xfrm>
                <a:off x="-697" y="3276"/>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3" name="Freeform 109"/>
              <p:cNvSpPr>
                <a:spLocks/>
              </p:cNvSpPr>
              <p:nvPr/>
            </p:nvSpPr>
            <p:spPr bwMode="auto">
              <a:xfrm>
                <a:off x="-711" y="3354"/>
                <a:ext cx="3" cy="2"/>
              </a:xfrm>
              <a:custGeom>
                <a:avLst/>
                <a:gdLst>
                  <a:gd name="T0" fmla="*/ 2147483647 w 1"/>
                  <a:gd name="T1" fmla="*/ 0 h 1"/>
                  <a:gd name="T2" fmla="*/ 2147483647 w 1"/>
                  <a:gd name="T3" fmla="*/ 0 h 1"/>
                  <a:gd name="T4" fmla="*/ 0 w 1"/>
                  <a:gd name="T5" fmla="*/ 2097152 h 1"/>
                  <a:gd name="T6" fmla="*/ 2147483647 w 1"/>
                  <a:gd name="T7" fmla="*/ 2097152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1" y="0"/>
                      <a:pt x="1" y="0"/>
                    </a:cubicBezTo>
                    <a:cubicBezTo>
                      <a:pt x="1" y="1"/>
                      <a:pt x="1"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4" name="Freeform 110"/>
              <p:cNvSpPr>
                <a:spLocks/>
              </p:cNvSpPr>
              <p:nvPr/>
            </p:nvSpPr>
            <p:spPr bwMode="auto">
              <a:xfrm>
                <a:off x="-664"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5" name="Freeform 111"/>
              <p:cNvSpPr>
                <a:spLocks/>
              </p:cNvSpPr>
              <p:nvPr/>
            </p:nvSpPr>
            <p:spPr bwMode="auto">
              <a:xfrm>
                <a:off x="-744" y="2256"/>
                <a:ext cx="7" cy="3"/>
              </a:xfrm>
              <a:custGeom>
                <a:avLst/>
                <a:gdLst>
                  <a:gd name="T0" fmla="*/ 117411901 w 3"/>
                  <a:gd name="T1" fmla="*/ 0 h 1"/>
                  <a:gd name="T2" fmla="*/ 0 w 3"/>
                  <a:gd name="T3" fmla="*/ 0 h 1"/>
                  <a:gd name="T4" fmla="*/ 50319386 w 3"/>
                  <a:gd name="T5" fmla="*/ 2147483647 h 1"/>
                  <a:gd name="T6" fmla="*/ 155151439 w 3"/>
                  <a:gd name="T7" fmla="*/ 2147483647 h 1"/>
                  <a:gd name="T8" fmla="*/ 11741190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1" y="0"/>
                      <a:pt x="1" y="1"/>
                    </a:cubicBezTo>
                    <a:cubicBezTo>
                      <a:pt x="3" y="1"/>
                      <a:pt x="3" y="1"/>
                      <a:pt x="3" y="1"/>
                    </a:cubicBezTo>
                    <a:cubicBezTo>
                      <a:pt x="3"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6" name="Freeform 112"/>
              <p:cNvSpPr>
                <a:spLocks noEditPoints="1"/>
              </p:cNvSpPr>
              <p:nvPr/>
            </p:nvSpPr>
            <p:spPr bwMode="auto">
              <a:xfrm>
                <a:off x="-1099" y="1986"/>
                <a:ext cx="180" cy="270"/>
              </a:xfrm>
              <a:custGeom>
                <a:avLst/>
                <a:gdLst>
                  <a:gd name="T0" fmla="*/ 2147483647 w 76"/>
                  <a:gd name="T1" fmla="*/ 2147483647 h 114"/>
                  <a:gd name="T2" fmla="*/ 2147483647 w 76"/>
                  <a:gd name="T3" fmla="*/ 2147483647 h 114"/>
                  <a:gd name="T4" fmla="*/ 2147483647 w 76"/>
                  <a:gd name="T5" fmla="*/ 2147483647 h 114"/>
                  <a:gd name="T6" fmla="*/ 2147483647 w 76"/>
                  <a:gd name="T7" fmla="*/ 2147483647 h 114"/>
                  <a:gd name="T8" fmla="*/ 2147483647 w 76"/>
                  <a:gd name="T9" fmla="*/ 2147483647 h 114"/>
                  <a:gd name="T10" fmla="*/ 152738889 w 76"/>
                  <a:gd name="T11" fmla="*/ 0 h 114"/>
                  <a:gd name="T12" fmla="*/ 0 w 76"/>
                  <a:gd name="T13" fmla="*/ 0 h 114"/>
                  <a:gd name="T14" fmla="*/ 587339604 w 76"/>
                  <a:gd name="T15" fmla="*/ 807875512 h 114"/>
                  <a:gd name="T16" fmla="*/ 2147483647 w 76"/>
                  <a:gd name="T17" fmla="*/ 2147483647 h 114"/>
                  <a:gd name="T18" fmla="*/ 2147483647 w 76"/>
                  <a:gd name="T19" fmla="*/ 2147483647 h 114"/>
                  <a:gd name="T20" fmla="*/ 742857788 w 76"/>
                  <a:gd name="T21" fmla="*/ 742857788 h 114"/>
                  <a:gd name="T22" fmla="*/ 152738889 w 76"/>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114">
                    <a:moveTo>
                      <a:pt x="69" y="101"/>
                    </a:moveTo>
                    <a:cubicBezTo>
                      <a:pt x="67" y="101"/>
                      <a:pt x="67" y="101"/>
                      <a:pt x="67" y="101"/>
                    </a:cubicBezTo>
                    <a:cubicBezTo>
                      <a:pt x="69" y="106"/>
                      <a:pt x="72" y="110"/>
                      <a:pt x="74" y="114"/>
                    </a:cubicBezTo>
                    <a:cubicBezTo>
                      <a:pt x="76" y="114"/>
                      <a:pt x="76" y="114"/>
                      <a:pt x="76" y="114"/>
                    </a:cubicBezTo>
                    <a:cubicBezTo>
                      <a:pt x="74" y="110"/>
                      <a:pt x="72" y="106"/>
                      <a:pt x="69" y="101"/>
                    </a:cubicBezTo>
                    <a:moveTo>
                      <a:pt x="2" y="0"/>
                    </a:moveTo>
                    <a:cubicBezTo>
                      <a:pt x="0" y="0"/>
                      <a:pt x="0" y="0"/>
                      <a:pt x="0" y="0"/>
                    </a:cubicBezTo>
                    <a:cubicBezTo>
                      <a:pt x="3" y="3"/>
                      <a:pt x="5" y="7"/>
                      <a:pt x="8" y="11"/>
                    </a:cubicBezTo>
                    <a:cubicBezTo>
                      <a:pt x="31" y="44"/>
                      <a:pt x="53" y="77"/>
                      <a:pt x="66" y="100"/>
                    </a:cubicBezTo>
                    <a:cubicBezTo>
                      <a:pt x="68" y="100"/>
                      <a:pt x="68" y="100"/>
                      <a:pt x="68" y="100"/>
                    </a:cubicBezTo>
                    <a:cubicBezTo>
                      <a:pt x="55" y="77"/>
                      <a:pt x="33" y="43"/>
                      <a:pt x="10" y="10"/>
                    </a:cubicBezTo>
                    <a:cubicBezTo>
                      <a:pt x="7" y="7"/>
                      <a:pt x="5" y="3"/>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7" name="Freeform 113"/>
              <p:cNvSpPr>
                <a:spLocks/>
              </p:cNvSpPr>
              <p:nvPr/>
            </p:nvSpPr>
            <p:spPr bwMode="auto">
              <a:xfrm>
                <a:off x="-943" y="2223"/>
                <a:ext cx="7" cy="3"/>
              </a:xfrm>
              <a:custGeom>
                <a:avLst/>
                <a:gdLst>
                  <a:gd name="T0" fmla="*/ 117411901 w 3"/>
                  <a:gd name="T1" fmla="*/ 0 h 1"/>
                  <a:gd name="T2" fmla="*/ 0 w 3"/>
                  <a:gd name="T3" fmla="*/ 0 h 1"/>
                  <a:gd name="T4" fmla="*/ 50319386 w 3"/>
                  <a:gd name="T5" fmla="*/ 2147483647 h 1"/>
                  <a:gd name="T6" fmla="*/ 155151439 w 3"/>
                  <a:gd name="T7" fmla="*/ 2147483647 h 1"/>
                  <a:gd name="T8" fmla="*/ 11741190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1" y="1"/>
                    </a:cubicBezTo>
                    <a:cubicBezTo>
                      <a:pt x="3" y="1"/>
                      <a:pt x="3" y="1"/>
                      <a:pt x="3" y="1"/>
                    </a:cubicBezTo>
                    <a:cubicBezTo>
                      <a:pt x="3"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8" name="Freeform 114"/>
              <p:cNvSpPr>
                <a:spLocks noEditPoints="1"/>
              </p:cNvSpPr>
              <p:nvPr/>
            </p:nvSpPr>
            <p:spPr bwMode="auto">
              <a:xfrm>
                <a:off x="-924" y="2259"/>
                <a:ext cx="109" cy="1017"/>
              </a:xfrm>
              <a:custGeom>
                <a:avLst/>
                <a:gdLst>
                  <a:gd name="T0" fmla="*/ 2147483647 w 46"/>
                  <a:gd name="T1" fmla="*/ 2147483647 h 429"/>
                  <a:gd name="T2" fmla="*/ 2147483647 w 46"/>
                  <a:gd name="T3" fmla="*/ 2147483647 h 429"/>
                  <a:gd name="T4" fmla="*/ 2147483647 w 46"/>
                  <a:gd name="T5" fmla="*/ 2147483647 h 429"/>
                  <a:gd name="T6" fmla="*/ 2147483647 w 46"/>
                  <a:gd name="T7" fmla="*/ 2147483647 h 429"/>
                  <a:gd name="T8" fmla="*/ 2147483647 w 46"/>
                  <a:gd name="T9" fmla="*/ 2147483647 h 429"/>
                  <a:gd name="T10" fmla="*/ 2147483647 w 46"/>
                  <a:gd name="T11" fmla="*/ 2147483647 h 429"/>
                  <a:gd name="T12" fmla="*/ 2147483647 w 46"/>
                  <a:gd name="T13" fmla="*/ 2147483647 h 429"/>
                  <a:gd name="T14" fmla="*/ 2147483647 w 46"/>
                  <a:gd name="T15" fmla="*/ 2147483647 h 429"/>
                  <a:gd name="T16" fmla="*/ 2147483647 w 46"/>
                  <a:gd name="T17" fmla="*/ 2147483647 h 429"/>
                  <a:gd name="T18" fmla="*/ 2147483647 w 46"/>
                  <a:gd name="T19" fmla="*/ 2147483647 h 429"/>
                  <a:gd name="T20" fmla="*/ 2147483647 w 46"/>
                  <a:gd name="T21" fmla="*/ 2147483647 h 429"/>
                  <a:gd name="T22" fmla="*/ 2147483647 w 46"/>
                  <a:gd name="T23" fmla="*/ 2147483647 h 429"/>
                  <a:gd name="T24" fmla="*/ 2147483647 w 46"/>
                  <a:gd name="T25" fmla="*/ 2147483647 h 429"/>
                  <a:gd name="T26" fmla="*/ 2147483647 w 46"/>
                  <a:gd name="T27" fmla="*/ 2147483647 h 429"/>
                  <a:gd name="T28" fmla="*/ 2147483647 w 46"/>
                  <a:gd name="T29" fmla="*/ 2147483647 h 429"/>
                  <a:gd name="T30" fmla="*/ 2147483647 w 46"/>
                  <a:gd name="T31" fmla="*/ 2147483647 h 429"/>
                  <a:gd name="T32" fmla="*/ 2147483647 w 46"/>
                  <a:gd name="T33" fmla="*/ 2147483647 h 429"/>
                  <a:gd name="T34" fmla="*/ 2147483647 w 46"/>
                  <a:gd name="T35" fmla="*/ 2147483647 h 429"/>
                  <a:gd name="T36" fmla="*/ 2052856339 w 46"/>
                  <a:gd name="T37" fmla="*/ 2147483647 h 429"/>
                  <a:gd name="T38" fmla="*/ 2147483647 w 46"/>
                  <a:gd name="T39" fmla="*/ 2147483647 h 429"/>
                  <a:gd name="T40" fmla="*/ 2147483647 w 46"/>
                  <a:gd name="T41" fmla="*/ 2147483647 h 429"/>
                  <a:gd name="T42" fmla="*/ 2147483647 w 46"/>
                  <a:gd name="T43" fmla="*/ 2147483647 h 429"/>
                  <a:gd name="T44" fmla="*/ 2147483647 w 46"/>
                  <a:gd name="T45" fmla="*/ 2147483647 h 429"/>
                  <a:gd name="T46" fmla="*/ 2147483647 w 46"/>
                  <a:gd name="T47" fmla="*/ 2147483647 h 429"/>
                  <a:gd name="T48" fmla="*/ 2147483647 w 46"/>
                  <a:gd name="T49" fmla="*/ 2147483647 h 429"/>
                  <a:gd name="T50" fmla="*/ 222226492 w 46"/>
                  <a:gd name="T51" fmla="*/ 0 h 429"/>
                  <a:gd name="T52" fmla="*/ 0 w 46"/>
                  <a:gd name="T53" fmla="*/ 0 h 429"/>
                  <a:gd name="T54" fmla="*/ 154295251 w 46"/>
                  <a:gd name="T55" fmla="*/ 155286353 h 429"/>
                  <a:gd name="T56" fmla="*/ 2052856339 w 46"/>
                  <a:gd name="T57" fmla="*/ 2147483647 h 429"/>
                  <a:gd name="T58" fmla="*/ 2147483647 w 46"/>
                  <a:gd name="T59" fmla="*/ 2147483647 h 429"/>
                  <a:gd name="T60" fmla="*/ 276428725 w 46"/>
                  <a:gd name="T61" fmla="*/ 155286353 h 429"/>
                  <a:gd name="T62" fmla="*/ 222226492 w 46"/>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429">
                    <a:moveTo>
                      <a:pt x="39" y="343"/>
                    </a:moveTo>
                    <a:cubicBezTo>
                      <a:pt x="37" y="343"/>
                      <a:pt x="37" y="343"/>
                      <a:pt x="37" y="343"/>
                    </a:cubicBezTo>
                    <a:cubicBezTo>
                      <a:pt x="38" y="370"/>
                      <a:pt x="41" y="404"/>
                      <a:pt x="44" y="429"/>
                    </a:cubicBezTo>
                    <a:cubicBezTo>
                      <a:pt x="46" y="429"/>
                      <a:pt x="46" y="429"/>
                      <a:pt x="46" y="429"/>
                    </a:cubicBezTo>
                    <a:cubicBezTo>
                      <a:pt x="43" y="404"/>
                      <a:pt x="40" y="370"/>
                      <a:pt x="39" y="343"/>
                    </a:cubicBezTo>
                    <a:moveTo>
                      <a:pt x="36" y="233"/>
                    </a:moveTo>
                    <a:cubicBezTo>
                      <a:pt x="34" y="233"/>
                      <a:pt x="34" y="233"/>
                      <a:pt x="34" y="233"/>
                    </a:cubicBezTo>
                    <a:cubicBezTo>
                      <a:pt x="36" y="286"/>
                      <a:pt x="37" y="335"/>
                      <a:pt x="37" y="335"/>
                    </a:cubicBezTo>
                    <a:cubicBezTo>
                      <a:pt x="37" y="335"/>
                      <a:pt x="37" y="335"/>
                      <a:pt x="37" y="335"/>
                    </a:cubicBezTo>
                    <a:cubicBezTo>
                      <a:pt x="37" y="336"/>
                      <a:pt x="37" y="336"/>
                      <a:pt x="37" y="337"/>
                    </a:cubicBezTo>
                    <a:cubicBezTo>
                      <a:pt x="37" y="338"/>
                      <a:pt x="37" y="340"/>
                      <a:pt x="37" y="342"/>
                    </a:cubicBezTo>
                    <a:cubicBezTo>
                      <a:pt x="39" y="342"/>
                      <a:pt x="39" y="342"/>
                      <a:pt x="39" y="342"/>
                    </a:cubicBezTo>
                    <a:cubicBezTo>
                      <a:pt x="39" y="340"/>
                      <a:pt x="39" y="338"/>
                      <a:pt x="39" y="337"/>
                    </a:cubicBezTo>
                    <a:cubicBezTo>
                      <a:pt x="39" y="336"/>
                      <a:pt x="39" y="336"/>
                      <a:pt x="39" y="335"/>
                    </a:cubicBezTo>
                    <a:cubicBezTo>
                      <a:pt x="39" y="335"/>
                      <a:pt x="39" y="335"/>
                      <a:pt x="39" y="335"/>
                    </a:cubicBezTo>
                    <a:cubicBezTo>
                      <a:pt x="39" y="335"/>
                      <a:pt x="39" y="335"/>
                      <a:pt x="39" y="335"/>
                    </a:cubicBezTo>
                    <a:cubicBezTo>
                      <a:pt x="39" y="335"/>
                      <a:pt x="38" y="286"/>
                      <a:pt x="36" y="233"/>
                    </a:cubicBezTo>
                    <a:moveTo>
                      <a:pt x="30" y="102"/>
                    </a:moveTo>
                    <a:cubicBezTo>
                      <a:pt x="28" y="102"/>
                      <a:pt x="28" y="102"/>
                      <a:pt x="28" y="102"/>
                    </a:cubicBezTo>
                    <a:cubicBezTo>
                      <a:pt x="29" y="107"/>
                      <a:pt x="29" y="111"/>
                      <a:pt x="30" y="113"/>
                    </a:cubicBezTo>
                    <a:cubicBezTo>
                      <a:pt x="30" y="119"/>
                      <a:pt x="32" y="175"/>
                      <a:pt x="34" y="229"/>
                    </a:cubicBezTo>
                    <a:cubicBezTo>
                      <a:pt x="34" y="230"/>
                      <a:pt x="34" y="231"/>
                      <a:pt x="34" y="232"/>
                    </a:cubicBezTo>
                    <a:cubicBezTo>
                      <a:pt x="36" y="232"/>
                      <a:pt x="36" y="232"/>
                      <a:pt x="36" y="232"/>
                    </a:cubicBezTo>
                    <a:cubicBezTo>
                      <a:pt x="34" y="177"/>
                      <a:pt x="32" y="119"/>
                      <a:pt x="32" y="113"/>
                    </a:cubicBezTo>
                    <a:cubicBezTo>
                      <a:pt x="31" y="111"/>
                      <a:pt x="31" y="107"/>
                      <a:pt x="30" y="102"/>
                    </a:cubicBezTo>
                    <a:moveTo>
                      <a:pt x="3" y="0"/>
                    </a:moveTo>
                    <a:cubicBezTo>
                      <a:pt x="0" y="0"/>
                      <a:pt x="0" y="0"/>
                      <a:pt x="0" y="0"/>
                    </a:cubicBezTo>
                    <a:cubicBezTo>
                      <a:pt x="1" y="1"/>
                      <a:pt x="1" y="2"/>
                      <a:pt x="2" y="2"/>
                    </a:cubicBezTo>
                    <a:cubicBezTo>
                      <a:pt x="14" y="28"/>
                      <a:pt x="24" y="77"/>
                      <a:pt x="28" y="101"/>
                    </a:cubicBezTo>
                    <a:cubicBezTo>
                      <a:pt x="30" y="101"/>
                      <a:pt x="30" y="101"/>
                      <a:pt x="30" y="101"/>
                    </a:cubicBezTo>
                    <a:cubicBezTo>
                      <a:pt x="26" y="77"/>
                      <a:pt x="16" y="28"/>
                      <a:pt x="4" y="2"/>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9" name="Freeform 115"/>
              <p:cNvSpPr>
                <a:spLocks/>
              </p:cNvSpPr>
              <p:nvPr/>
            </p:nvSpPr>
            <p:spPr bwMode="auto">
              <a:xfrm>
                <a:off x="-836" y="3069"/>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0" name="Freeform 116"/>
              <p:cNvSpPr>
                <a:spLocks noEditPoints="1"/>
              </p:cNvSpPr>
              <p:nvPr/>
            </p:nvSpPr>
            <p:spPr bwMode="auto">
              <a:xfrm>
                <a:off x="-1712" y="1524"/>
                <a:ext cx="906" cy="1832"/>
              </a:xfrm>
              <a:custGeom>
                <a:avLst/>
                <a:gdLst>
                  <a:gd name="T0" fmla="*/ 2147483647 w 383"/>
                  <a:gd name="T1" fmla="*/ 2147483647 h 773"/>
                  <a:gd name="T2" fmla="*/ 2147483647 w 383"/>
                  <a:gd name="T3" fmla="*/ 2147483647 h 773"/>
                  <a:gd name="T4" fmla="*/ 2147483647 w 383"/>
                  <a:gd name="T5" fmla="*/ 2147483647 h 773"/>
                  <a:gd name="T6" fmla="*/ 2147483647 w 383"/>
                  <a:gd name="T7" fmla="*/ 2147483647 h 773"/>
                  <a:gd name="T8" fmla="*/ 2147483647 w 383"/>
                  <a:gd name="T9" fmla="*/ 2147483647 h 773"/>
                  <a:gd name="T10" fmla="*/ 2147483647 w 383"/>
                  <a:gd name="T11" fmla="*/ 2147483647 h 773"/>
                  <a:gd name="T12" fmla="*/ 2147483647 w 383"/>
                  <a:gd name="T13" fmla="*/ 2147483647 h 773"/>
                  <a:gd name="T14" fmla="*/ 2147483647 w 383"/>
                  <a:gd name="T15" fmla="*/ 2147483647 h 773"/>
                  <a:gd name="T16" fmla="*/ 2147483647 w 383"/>
                  <a:gd name="T17" fmla="*/ 2147483647 h 773"/>
                  <a:gd name="T18" fmla="*/ 2147483647 w 383"/>
                  <a:gd name="T19" fmla="*/ 2147483647 h 773"/>
                  <a:gd name="T20" fmla="*/ 2147483647 w 383"/>
                  <a:gd name="T21" fmla="*/ 2147483647 h 773"/>
                  <a:gd name="T22" fmla="*/ 2147483647 w 383"/>
                  <a:gd name="T23" fmla="*/ 2147483647 h 773"/>
                  <a:gd name="T24" fmla="*/ 2147483647 w 383"/>
                  <a:gd name="T25" fmla="*/ 2147483647 h 773"/>
                  <a:gd name="T26" fmla="*/ 2147483647 w 383"/>
                  <a:gd name="T27" fmla="*/ 2147483647 h 773"/>
                  <a:gd name="T28" fmla="*/ 2147483647 w 383"/>
                  <a:gd name="T29" fmla="*/ 2147483647 h 773"/>
                  <a:gd name="T30" fmla="*/ 63401293 w 383"/>
                  <a:gd name="T31" fmla="*/ 0 h 773"/>
                  <a:gd name="T32" fmla="*/ 0 w 383"/>
                  <a:gd name="T33" fmla="*/ 154648486 h 773"/>
                  <a:gd name="T34" fmla="*/ 2147483647 w 383"/>
                  <a:gd name="T35" fmla="*/ 2147483647 h 773"/>
                  <a:gd name="T36" fmla="*/ 2147483647 w 383"/>
                  <a:gd name="T37" fmla="*/ 2147483647 h 773"/>
                  <a:gd name="T38" fmla="*/ 63401293 w 383"/>
                  <a:gd name="T39" fmla="*/ 0 h 7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773">
                    <a:moveTo>
                      <a:pt x="379" y="740"/>
                    </a:moveTo>
                    <a:cubicBezTo>
                      <a:pt x="377" y="740"/>
                      <a:pt x="377" y="740"/>
                      <a:pt x="377" y="740"/>
                    </a:cubicBezTo>
                    <a:cubicBezTo>
                      <a:pt x="379" y="757"/>
                      <a:pt x="381" y="769"/>
                      <a:pt x="381" y="772"/>
                    </a:cubicBezTo>
                    <a:cubicBezTo>
                      <a:pt x="383" y="772"/>
                      <a:pt x="383" y="772"/>
                      <a:pt x="383" y="772"/>
                    </a:cubicBezTo>
                    <a:cubicBezTo>
                      <a:pt x="383" y="773"/>
                      <a:pt x="383" y="773"/>
                      <a:pt x="383" y="773"/>
                    </a:cubicBezTo>
                    <a:cubicBezTo>
                      <a:pt x="383" y="773"/>
                      <a:pt x="383" y="773"/>
                      <a:pt x="383" y="773"/>
                    </a:cubicBezTo>
                    <a:cubicBezTo>
                      <a:pt x="383" y="773"/>
                      <a:pt x="383" y="768"/>
                      <a:pt x="382" y="760"/>
                    </a:cubicBezTo>
                    <a:cubicBezTo>
                      <a:pt x="381" y="755"/>
                      <a:pt x="380" y="748"/>
                      <a:pt x="379" y="740"/>
                    </a:cubicBezTo>
                    <a:moveTo>
                      <a:pt x="179" y="98"/>
                    </a:moveTo>
                    <a:cubicBezTo>
                      <a:pt x="176" y="98"/>
                      <a:pt x="176" y="98"/>
                      <a:pt x="176" y="98"/>
                    </a:cubicBezTo>
                    <a:cubicBezTo>
                      <a:pt x="181" y="102"/>
                      <a:pt x="185" y="106"/>
                      <a:pt x="189" y="109"/>
                    </a:cubicBezTo>
                    <a:cubicBezTo>
                      <a:pt x="204" y="122"/>
                      <a:pt x="231" y="156"/>
                      <a:pt x="258" y="194"/>
                    </a:cubicBezTo>
                    <a:cubicBezTo>
                      <a:pt x="261" y="194"/>
                      <a:pt x="261" y="194"/>
                      <a:pt x="261" y="194"/>
                    </a:cubicBezTo>
                    <a:cubicBezTo>
                      <a:pt x="233" y="156"/>
                      <a:pt x="206" y="121"/>
                      <a:pt x="190" y="107"/>
                    </a:cubicBezTo>
                    <a:cubicBezTo>
                      <a:pt x="187" y="104"/>
                      <a:pt x="183" y="101"/>
                      <a:pt x="179" y="98"/>
                    </a:cubicBezTo>
                    <a:moveTo>
                      <a:pt x="1" y="0"/>
                    </a:moveTo>
                    <a:cubicBezTo>
                      <a:pt x="0" y="2"/>
                      <a:pt x="0" y="2"/>
                      <a:pt x="0" y="2"/>
                    </a:cubicBezTo>
                    <a:cubicBezTo>
                      <a:pt x="82" y="22"/>
                      <a:pt x="139" y="66"/>
                      <a:pt x="175" y="97"/>
                    </a:cubicBezTo>
                    <a:cubicBezTo>
                      <a:pt x="178" y="97"/>
                      <a:pt x="178" y="97"/>
                      <a:pt x="178" y="97"/>
                    </a:cubicBezTo>
                    <a:cubicBezTo>
                      <a:pt x="142" y="66"/>
                      <a:pt x="84" y="2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1" name="Freeform 117"/>
              <p:cNvSpPr>
                <a:spLocks/>
              </p:cNvSpPr>
              <p:nvPr/>
            </p:nvSpPr>
            <p:spPr bwMode="auto">
              <a:xfrm>
                <a:off x="-1298" y="1754"/>
                <a:ext cx="10" cy="2"/>
              </a:xfrm>
              <a:custGeom>
                <a:avLst/>
                <a:gdLst>
                  <a:gd name="T0" fmla="*/ 729446613 w 4"/>
                  <a:gd name="T1" fmla="*/ 0 h 1"/>
                  <a:gd name="T2" fmla="*/ 0 w 4"/>
                  <a:gd name="T3" fmla="*/ 0 h 1"/>
                  <a:gd name="T4" fmla="*/ 291778645 w 4"/>
                  <a:gd name="T5" fmla="*/ 2097152 h 1"/>
                  <a:gd name="T6" fmla="*/ 920181458 w 4"/>
                  <a:gd name="T7" fmla="*/ 2097152 h 1"/>
                  <a:gd name="T8" fmla="*/ 729446613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3" y="0"/>
                    </a:moveTo>
                    <a:cubicBezTo>
                      <a:pt x="0" y="0"/>
                      <a:pt x="0" y="0"/>
                      <a:pt x="0" y="0"/>
                    </a:cubicBezTo>
                    <a:cubicBezTo>
                      <a:pt x="1" y="1"/>
                      <a:pt x="1" y="1"/>
                      <a:pt x="1" y="1"/>
                    </a:cubicBezTo>
                    <a:cubicBezTo>
                      <a:pt x="4" y="1"/>
                      <a:pt x="4" y="1"/>
                      <a:pt x="4"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2" name="Freeform 118"/>
              <p:cNvSpPr>
                <a:spLocks/>
              </p:cNvSpPr>
              <p:nvPr/>
            </p:nvSpPr>
            <p:spPr bwMode="auto">
              <a:xfrm>
                <a:off x="-843" y="2809"/>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3" name="Freeform 119"/>
              <p:cNvSpPr>
                <a:spLocks/>
              </p:cNvSpPr>
              <p:nvPr/>
            </p:nvSpPr>
            <p:spPr bwMode="auto">
              <a:xfrm>
                <a:off x="-820" y="3276"/>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4" name="Freeform 120"/>
              <p:cNvSpPr>
                <a:spLocks/>
              </p:cNvSpPr>
              <p:nvPr/>
            </p:nvSpPr>
            <p:spPr bwMode="auto">
              <a:xfrm>
                <a:off x="-810" y="3356"/>
                <a:ext cx="2" cy="1"/>
              </a:xfrm>
              <a:custGeom>
                <a:avLst/>
                <a:gdLst>
                  <a:gd name="T0" fmla="*/ 2097152 w 1"/>
                  <a:gd name="T1" fmla="*/ 0 h 1"/>
                  <a:gd name="T2" fmla="*/ 0 w 1"/>
                  <a:gd name="T3" fmla="*/ 0 h 1"/>
                  <a:gd name="T4" fmla="*/ 0 w 1"/>
                  <a:gd name="T5" fmla="*/ 0 h 1"/>
                  <a:gd name="T6" fmla="*/ 2097152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5" name="Freeform 121"/>
              <p:cNvSpPr>
                <a:spLocks/>
              </p:cNvSpPr>
              <p:nvPr/>
            </p:nvSpPr>
            <p:spPr bwMode="auto">
              <a:xfrm>
                <a:off x="-810" y="3354"/>
                <a:ext cx="4" cy="2"/>
              </a:xfrm>
              <a:custGeom>
                <a:avLst/>
                <a:gdLst>
                  <a:gd name="T0" fmla="*/ 4194304 w 2"/>
                  <a:gd name="T1" fmla="*/ 0 h 1"/>
                  <a:gd name="T2" fmla="*/ 0 w 2"/>
                  <a:gd name="T3" fmla="*/ 0 h 1"/>
                  <a:gd name="T4" fmla="*/ 0 w 2"/>
                  <a:gd name="T5" fmla="*/ 2097152 h 1"/>
                  <a:gd name="T6" fmla="*/ 2097152 w 2"/>
                  <a:gd name="T7" fmla="*/ 2097152 h 1"/>
                  <a:gd name="T8" fmla="*/ 4194304 w 2"/>
                  <a:gd name="T9" fmla="*/ 2097152 h 1"/>
                  <a:gd name="T10" fmla="*/ 4194304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1"/>
                      <a:pt x="0" y="1"/>
                      <a:pt x="0" y="1"/>
                    </a:cubicBezTo>
                    <a:cubicBezTo>
                      <a:pt x="1" y="1"/>
                      <a:pt x="1" y="1"/>
                      <a:pt x="1"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6" name="Freeform 122"/>
              <p:cNvSpPr>
                <a:spLocks/>
              </p:cNvSpPr>
              <p:nvPr/>
            </p:nvSpPr>
            <p:spPr bwMode="auto">
              <a:xfrm>
                <a:off x="-858"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7" name="Freeform 123"/>
              <p:cNvSpPr>
                <a:spLocks/>
              </p:cNvSpPr>
              <p:nvPr/>
            </p:nvSpPr>
            <p:spPr bwMode="auto">
              <a:xfrm>
                <a:off x="-924" y="2256"/>
                <a:ext cx="7" cy="3"/>
              </a:xfrm>
              <a:custGeom>
                <a:avLst/>
                <a:gdLst>
                  <a:gd name="T0" fmla="*/ 117411901 w 3"/>
                  <a:gd name="T1" fmla="*/ 0 h 1"/>
                  <a:gd name="T2" fmla="*/ 0 w 3"/>
                  <a:gd name="T3" fmla="*/ 0 h 1"/>
                  <a:gd name="T4" fmla="*/ 0 w 3"/>
                  <a:gd name="T5" fmla="*/ 2147483647 h 1"/>
                  <a:gd name="T6" fmla="*/ 155151439 w 3"/>
                  <a:gd name="T7" fmla="*/ 2147483647 h 1"/>
                  <a:gd name="T8" fmla="*/ 11741190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8" name="Freeform 124"/>
              <p:cNvSpPr>
                <a:spLocks noEditPoints="1"/>
              </p:cNvSpPr>
              <p:nvPr/>
            </p:nvSpPr>
            <p:spPr bwMode="auto">
              <a:xfrm>
                <a:off x="-2699" y="2451"/>
                <a:ext cx="106" cy="825"/>
              </a:xfrm>
              <a:custGeom>
                <a:avLst/>
                <a:gdLst>
                  <a:gd name="T0" fmla="*/ 1055728855 w 45"/>
                  <a:gd name="T1" fmla="*/ 2147483647 h 348"/>
                  <a:gd name="T2" fmla="*/ 916446108 w 45"/>
                  <a:gd name="T3" fmla="*/ 2147483647 h 348"/>
                  <a:gd name="T4" fmla="*/ 916446108 w 45"/>
                  <a:gd name="T5" fmla="*/ 2147483647 h 348"/>
                  <a:gd name="T6" fmla="*/ 0 w 45"/>
                  <a:gd name="T7" fmla="*/ 2147483647 h 348"/>
                  <a:gd name="T8" fmla="*/ 139263106 w 45"/>
                  <a:gd name="T9" fmla="*/ 2147483647 h 348"/>
                  <a:gd name="T10" fmla="*/ 1055728855 w 45"/>
                  <a:gd name="T11" fmla="*/ 2147483647 h 348"/>
                  <a:gd name="T12" fmla="*/ 2147483647 w 45"/>
                  <a:gd name="T13" fmla="*/ 2147483647 h 348"/>
                  <a:gd name="T14" fmla="*/ 2077960393 w 45"/>
                  <a:gd name="T15" fmla="*/ 2147483647 h 348"/>
                  <a:gd name="T16" fmla="*/ 1301883365 w 45"/>
                  <a:gd name="T17" fmla="*/ 2147483647 h 348"/>
                  <a:gd name="T18" fmla="*/ 1055728855 w 45"/>
                  <a:gd name="T19" fmla="*/ 2147483647 h 348"/>
                  <a:gd name="T20" fmla="*/ 963136743 w 45"/>
                  <a:gd name="T21" fmla="*/ 2147483647 h 348"/>
                  <a:gd name="T22" fmla="*/ 963136743 w 45"/>
                  <a:gd name="T23" fmla="*/ 2147483647 h 348"/>
                  <a:gd name="T24" fmla="*/ 963136743 w 45"/>
                  <a:gd name="T25" fmla="*/ 2147483647 h 348"/>
                  <a:gd name="T26" fmla="*/ 963136743 w 45"/>
                  <a:gd name="T27" fmla="*/ 2147483647 h 348"/>
                  <a:gd name="T28" fmla="*/ 963136743 w 45"/>
                  <a:gd name="T29" fmla="*/ 2147483647 h 348"/>
                  <a:gd name="T30" fmla="*/ 1102385134 w 45"/>
                  <a:gd name="T31" fmla="*/ 2147483647 h 348"/>
                  <a:gd name="T32" fmla="*/ 2147483647 w 45"/>
                  <a:gd name="T33" fmla="*/ 2147483647 h 348"/>
                  <a:gd name="T34" fmla="*/ 2147483647 w 45"/>
                  <a:gd name="T35" fmla="*/ 1578727840 h 348"/>
                  <a:gd name="T36" fmla="*/ 2147483647 w 45"/>
                  <a:gd name="T37" fmla="*/ 1578727840 h 348"/>
                  <a:gd name="T38" fmla="*/ 2147483647 w 45"/>
                  <a:gd name="T39" fmla="*/ 2147483647 h 348"/>
                  <a:gd name="T40" fmla="*/ 2147483647 w 45"/>
                  <a:gd name="T41" fmla="*/ 2147483647 h 348"/>
                  <a:gd name="T42" fmla="*/ 2147483647 w 45"/>
                  <a:gd name="T43" fmla="*/ 2147483647 h 348"/>
                  <a:gd name="T44" fmla="*/ 2147483647 w 45"/>
                  <a:gd name="T45" fmla="*/ 2147483647 h 348"/>
                  <a:gd name="T46" fmla="*/ 2077960393 w 45"/>
                  <a:gd name="T47" fmla="*/ 2147483647 h 348"/>
                  <a:gd name="T48" fmla="*/ 2147483647 w 45"/>
                  <a:gd name="T49" fmla="*/ 2147483647 h 348"/>
                  <a:gd name="T50" fmla="*/ 2147483647 w 45"/>
                  <a:gd name="T51" fmla="*/ 2147483647 h 348"/>
                  <a:gd name="T52" fmla="*/ 2147483647 w 45"/>
                  <a:gd name="T53" fmla="*/ 2147483647 h 348"/>
                  <a:gd name="T54" fmla="*/ 2147483647 w 45"/>
                  <a:gd name="T55" fmla="*/ 2147483647 h 348"/>
                  <a:gd name="T56" fmla="*/ 2147483647 w 45"/>
                  <a:gd name="T57" fmla="*/ 1578727840 h 348"/>
                  <a:gd name="T58" fmla="*/ 2147483647 w 45"/>
                  <a:gd name="T59" fmla="*/ 0 h 348"/>
                  <a:gd name="T60" fmla="*/ 2147483647 w 45"/>
                  <a:gd name="T61" fmla="*/ 65521531 h 348"/>
                  <a:gd name="T62" fmla="*/ 2147483647 w 45"/>
                  <a:gd name="T63" fmla="*/ 65521531 h 348"/>
                  <a:gd name="T64" fmla="*/ 2147483647 w 45"/>
                  <a:gd name="T65" fmla="*/ 65521531 h 348"/>
                  <a:gd name="T66" fmla="*/ 2147483647 w 45"/>
                  <a:gd name="T67" fmla="*/ 1470363483 h 348"/>
                  <a:gd name="T68" fmla="*/ 2147483647 w 45"/>
                  <a:gd name="T69" fmla="*/ 1470363483 h 348"/>
                  <a:gd name="T70" fmla="*/ 2147483647 w 45"/>
                  <a:gd name="T71" fmla="*/ 0 h 3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348">
                    <a:moveTo>
                      <a:pt x="16" y="262"/>
                    </a:moveTo>
                    <a:cubicBezTo>
                      <a:pt x="14" y="262"/>
                      <a:pt x="14" y="262"/>
                      <a:pt x="14" y="262"/>
                    </a:cubicBezTo>
                    <a:cubicBezTo>
                      <a:pt x="14" y="263"/>
                      <a:pt x="14" y="264"/>
                      <a:pt x="14" y="266"/>
                    </a:cubicBezTo>
                    <a:cubicBezTo>
                      <a:pt x="13" y="278"/>
                      <a:pt x="9" y="309"/>
                      <a:pt x="0" y="348"/>
                    </a:cubicBezTo>
                    <a:cubicBezTo>
                      <a:pt x="2" y="348"/>
                      <a:pt x="2" y="348"/>
                      <a:pt x="2" y="348"/>
                    </a:cubicBezTo>
                    <a:cubicBezTo>
                      <a:pt x="13" y="303"/>
                      <a:pt x="16" y="268"/>
                      <a:pt x="16" y="262"/>
                    </a:cubicBezTo>
                    <a:moveTo>
                      <a:pt x="34" y="152"/>
                    </a:moveTo>
                    <a:cubicBezTo>
                      <a:pt x="32" y="152"/>
                      <a:pt x="32" y="152"/>
                      <a:pt x="32" y="152"/>
                    </a:cubicBezTo>
                    <a:cubicBezTo>
                      <a:pt x="28" y="195"/>
                      <a:pt x="23" y="222"/>
                      <a:pt x="20" y="239"/>
                    </a:cubicBezTo>
                    <a:cubicBezTo>
                      <a:pt x="18" y="247"/>
                      <a:pt x="17" y="252"/>
                      <a:pt x="16" y="256"/>
                    </a:cubicBezTo>
                    <a:cubicBezTo>
                      <a:pt x="16" y="258"/>
                      <a:pt x="15" y="259"/>
                      <a:pt x="15" y="260"/>
                    </a:cubicBezTo>
                    <a:cubicBezTo>
                      <a:pt x="15" y="260"/>
                      <a:pt x="15" y="260"/>
                      <a:pt x="15" y="260"/>
                    </a:cubicBezTo>
                    <a:cubicBezTo>
                      <a:pt x="15" y="261"/>
                      <a:pt x="15" y="261"/>
                      <a:pt x="15" y="261"/>
                    </a:cubicBezTo>
                    <a:cubicBezTo>
                      <a:pt x="15" y="261"/>
                      <a:pt x="15" y="261"/>
                      <a:pt x="15" y="261"/>
                    </a:cubicBezTo>
                    <a:cubicBezTo>
                      <a:pt x="15" y="261"/>
                      <a:pt x="15" y="261"/>
                      <a:pt x="15" y="261"/>
                    </a:cubicBezTo>
                    <a:cubicBezTo>
                      <a:pt x="17" y="261"/>
                      <a:pt x="17" y="261"/>
                      <a:pt x="17" y="261"/>
                    </a:cubicBezTo>
                    <a:cubicBezTo>
                      <a:pt x="18" y="257"/>
                      <a:pt x="26" y="232"/>
                      <a:pt x="34" y="152"/>
                    </a:cubicBezTo>
                    <a:moveTo>
                      <a:pt x="43" y="21"/>
                    </a:moveTo>
                    <a:cubicBezTo>
                      <a:pt x="41" y="21"/>
                      <a:pt x="41" y="21"/>
                      <a:pt x="41" y="21"/>
                    </a:cubicBezTo>
                    <a:cubicBezTo>
                      <a:pt x="42" y="33"/>
                      <a:pt x="43" y="45"/>
                      <a:pt x="43" y="52"/>
                    </a:cubicBezTo>
                    <a:cubicBezTo>
                      <a:pt x="43" y="53"/>
                      <a:pt x="43" y="54"/>
                      <a:pt x="43" y="55"/>
                    </a:cubicBezTo>
                    <a:cubicBezTo>
                      <a:pt x="43" y="55"/>
                      <a:pt x="43" y="55"/>
                      <a:pt x="43" y="55"/>
                    </a:cubicBezTo>
                    <a:cubicBezTo>
                      <a:pt x="43" y="55"/>
                      <a:pt x="43" y="59"/>
                      <a:pt x="42" y="66"/>
                    </a:cubicBezTo>
                    <a:cubicBezTo>
                      <a:pt x="41" y="86"/>
                      <a:pt x="37" y="130"/>
                      <a:pt x="32" y="151"/>
                    </a:cubicBezTo>
                    <a:cubicBezTo>
                      <a:pt x="34" y="151"/>
                      <a:pt x="34" y="151"/>
                      <a:pt x="34" y="151"/>
                    </a:cubicBezTo>
                    <a:cubicBezTo>
                      <a:pt x="41" y="122"/>
                      <a:pt x="45" y="55"/>
                      <a:pt x="45" y="55"/>
                    </a:cubicBezTo>
                    <a:cubicBezTo>
                      <a:pt x="45" y="55"/>
                      <a:pt x="45" y="55"/>
                      <a:pt x="45" y="55"/>
                    </a:cubicBezTo>
                    <a:cubicBezTo>
                      <a:pt x="45" y="54"/>
                      <a:pt x="45" y="53"/>
                      <a:pt x="45" y="52"/>
                    </a:cubicBezTo>
                    <a:cubicBezTo>
                      <a:pt x="45" y="45"/>
                      <a:pt x="44" y="33"/>
                      <a:pt x="43" y="21"/>
                    </a:cubicBezTo>
                    <a:moveTo>
                      <a:pt x="41" y="0"/>
                    </a:moveTo>
                    <a:cubicBezTo>
                      <a:pt x="41" y="1"/>
                      <a:pt x="41" y="1"/>
                      <a:pt x="41" y="1"/>
                    </a:cubicBezTo>
                    <a:cubicBezTo>
                      <a:pt x="39" y="1"/>
                      <a:pt x="39" y="1"/>
                      <a:pt x="39" y="1"/>
                    </a:cubicBezTo>
                    <a:cubicBezTo>
                      <a:pt x="39" y="1"/>
                      <a:pt x="39" y="1"/>
                      <a:pt x="39" y="1"/>
                    </a:cubicBezTo>
                    <a:cubicBezTo>
                      <a:pt x="39" y="6"/>
                      <a:pt x="40" y="13"/>
                      <a:pt x="41" y="20"/>
                    </a:cubicBezTo>
                    <a:cubicBezTo>
                      <a:pt x="43" y="20"/>
                      <a:pt x="43" y="20"/>
                      <a:pt x="43" y="20"/>
                    </a:cubicBezTo>
                    <a:cubicBezTo>
                      <a:pt x="42" y="13"/>
                      <a:pt x="41" y="6"/>
                      <a:pt x="4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9" name="Freeform 125"/>
              <p:cNvSpPr>
                <a:spLocks/>
              </p:cNvSpPr>
              <p:nvPr/>
            </p:nvSpPr>
            <p:spPr bwMode="auto">
              <a:xfrm>
                <a:off x="-2666" y="3069"/>
                <a:ext cx="7" cy="3"/>
              </a:xfrm>
              <a:custGeom>
                <a:avLst/>
                <a:gdLst>
                  <a:gd name="T0" fmla="*/ 155151439 w 3"/>
                  <a:gd name="T1" fmla="*/ 0 h 1"/>
                  <a:gd name="T2" fmla="*/ 50319386 w 3"/>
                  <a:gd name="T3" fmla="*/ 0 h 1"/>
                  <a:gd name="T4" fmla="*/ 50319386 w 3"/>
                  <a:gd name="T5" fmla="*/ 0 h 1"/>
                  <a:gd name="T6" fmla="*/ 0 w 3"/>
                  <a:gd name="T7" fmla="*/ 2147483647 h 1"/>
                  <a:gd name="T8" fmla="*/ 117411901 w 3"/>
                  <a:gd name="T9" fmla="*/ 2147483647 h 1"/>
                  <a:gd name="T10" fmla="*/ 155151439 w 3"/>
                  <a:gd name="T11" fmla="*/ 0 h 1"/>
                  <a:gd name="T12" fmla="*/ 155151439 w 3"/>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3" y="0"/>
                    </a:moveTo>
                    <a:cubicBezTo>
                      <a:pt x="1" y="0"/>
                      <a:pt x="1" y="0"/>
                      <a:pt x="1" y="0"/>
                    </a:cubicBezTo>
                    <a:cubicBezTo>
                      <a:pt x="1" y="0"/>
                      <a:pt x="1" y="0"/>
                      <a:pt x="1" y="0"/>
                    </a:cubicBezTo>
                    <a:cubicBezTo>
                      <a:pt x="1" y="0"/>
                      <a:pt x="1" y="0"/>
                      <a:pt x="0" y="1"/>
                    </a:cubicBezTo>
                    <a:cubicBezTo>
                      <a:pt x="2" y="1"/>
                      <a:pt x="2" y="1"/>
                      <a:pt x="2" y="1"/>
                    </a:cubicBezTo>
                    <a:cubicBezTo>
                      <a:pt x="3" y="1"/>
                      <a:pt x="3" y="0"/>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0" name="Freeform 126"/>
              <p:cNvSpPr>
                <a:spLocks/>
              </p:cNvSpPr>
              <p:nvPr/>
            </p:nvSpPr>
            <p:spPr bwMode="auto">
              <a:xfrm>
                <a:off x="-2796" y="3278"/>
                <a:ext cx="102" cy="258"/>
              </a:xfrm>
              <a:custGeom>
                <a:avLst/>
                <a:gdLst>
                  <a:gd name="T0" fmla="*/ 2147483647 w 43"/>
                  <a:gd name="T1" fmla="*/ 0 h 109"/>
                  <a:gd name="T2" fmla="*/ 2147483647 w 43"/>
                  <a:gd name="T3" fmla="*/ 0 h 109"/>
                  <a:gd name="T4" fmla="*/ 0 w 43"/>
                  <a:gd name="T5" fmla="*/ 2147483647 h 109"/>
                  <a:gd name="T6" fmla="*/ 66389651 w 43"/>
                  <a:gd name="T7" fmla="*/ 2147483647 h 109"/>
                  <a:gd name="T8" fmla="*/ 157482428 w 43"/>
                  <a:gd name="T9" fmla="*/ 2147483647 h 109"/>
                  <a:gd name="T10" fmla="*/ 2147483647 w 43"/>
                  <a:gd name="T11" fmla="*/ 2147483647 h 109"/>
                  <a:gd name="T12" fmla="*/ 2147483647 w 43"/>
                  <a:gd name="T13" fmla="*/ 2147483647 h 109"/>
                  <a:gd name="T14" fmla="*/ 2147483647 w 43"/>
                  <a:gd name="T15" fmla="*/ 2147483647 h 109"/>
                  <a:gd name="T16" fmla="*/ 2147483647 w 43"/>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09">
                    <a:moveTo>
                      <a:pt x="43" y="0"/>
                    </a:moveTo>
                    <a:cubicBezTo>
                      <a:pt x="40" y="0"/>
                      <a:pt x="40" y="0"/>
                      <a:pt x="40" y="0"/>
                    </a:cubicBezTo>
                    <a:cubicBezTo>
                      <a:pt x="32" y="34"/>
                      <a:pt x="19" y="73"/>
                      <a:pt x="0" y="108"/>
                    </a:cubicBezTo>
                    <a:cubicBezTo>
                      <a:pt x="1" y="109"/>
                      <a:pt x="1" y="109"/>
                      <a:pt x="1" y="109"/>
                    </a:cubicBezTo>
                    <a:cubicBezTo>
                      <a:pt x="2" y="109"/>
                      <a:pt x="2" y="109"/>
                      <a:pt x="2" y="109"/>
                    </a:cubicBezTo>
                    <a:cubicBezTo>
                      <a:pt x="15" y="84"/>
                      <a:pt x="26" y="58"/>
                      <a:pt x="33" y="33"/>
                    </a:cubicBezTo>
                    <a:cubicBezTo>
                      <a:pt x="33" y="32"/>
                      <a:pt x="33" y="32"/>
                      <a:pt x="33" y="32"/>
                    </a:cubicBezTo>
                    <a:cubicBezTo>
                      <a:pt x="34" y="32"/>
                      <a:pt x="34" y="32"/>
                      <a:pt x="34" y="32"/>
                    </a:cubicBezTo>
                    <a:cubicBezTo>
                      <a:pt x="37" y="21"/>
                      <a:pt x="40" y="10"/>
                      <a:pt x="4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1" name="Freeform 127"/>
              <p:cNvSpPr>
                <a:spLocks/>
              </p:cNvSpPr>
              <p:nvPr/>
            </p:nvSpPr>
            <p:spPr bwMode="auto">
              <a:xfrm>
                <a:off x="-2623" y="2809"/>
                <a:ext cx="4" cy="2"/>
              </a:xfrm>
              <a:custGeom>
                <a:avLst/>
                <a:gdLst>
                  <a:gd name="T0" fmla="*/ 4194304 w 2"/>
                  <a:gd name="T1" fmla="*/ 0 h 1"/>
                  <a:gd name="T2" fmla="*/ 0 w 2"/>
                  <a:gd name="T3" fmla="*/ 0 h 1"/>
                  <a:gd name="T4" fmla="*/ 0 w 2"/>
                  <a:gd name="T5" fmla="*/ 0 h 1"/>
                  <a:gd name="T6" fmla="*/ 0 w 2"/>
                  <a:gd name="T7" fmla="*/ 0 h 1"/>
                  <a:gd name="T8" fmla="*/ 0 w 2"/>
                  <a:gd name="T9" fmla="*/ 0 h 1"/>
                  <a:gd name="T10" fmla="*/ 0 w 2"/>
                  <a:gd name="T11" fmla="*/ 2097152 h 1"/>
                  <a:gd name="T12" fmla="*/ 4194304 w 2"/>
                  <a:gd name="T13" fmla="*/ 2097152 h 1"/>
                  <a:gd name="T14" fmla="*/ 4194304 w 2"/>
                  <a:gd name="T15" fmla="*/ 2097152 h 1"/>
                  <a:gd name="T16" fmla="*/ 4194304 w 2"/>
                  <a:gd name="T17" fmla="*/ 2097152 h 1"/>
                  <a:gd name="T18" fmla="*/ 4194304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2" y="1"/>
                      <a:pt x="2" y="1"/>
                      <a:pt x="2" y="1"/>
                    </a:cubicBezTo>
                    <a:cubicBezTo>
                      <a:pt x="2" y="1"/>
                      <a:pt x="2" y="1"/>
                      <a:pt x="2"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2" name="Freeform 128"/>
              <p:cNvSpPr>
                <a:spLocks/>
              </p:cNvSpPr>
              <p:nvPr/>
            </p:nvSpPr>
            <p:spPr bwMode="auto">
              <a:xfrm>
                <a:off x="-2701" y="3276"/>
                <a:ext cx="7" cy="2"/>
              </a:xfrm>
              <a:custGeom>
                <a:avLst/>
                <a:gdLst>
                  <a:gd name="T0" fmla="*/ 155151439 w 3"/>
                  <a:gd name="T1" fmla="*/ 0 h 1"/>
                  <a:gd name="T2" fmla="*/ 50319386 w 3"/>
                  <a:gd name="T3" fmla="*/ 0 h 1"/>
                  <a:gd name="T4" fmla="*/ 0 w 3"/>
                  <a:gd name="T5" fmla="*/ 2097152 h 1"/>
                  <a:gd name="T6" fmla="*/ 155151439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3" name="Freeform 129"/>
              <p:cNvSpPr>
                <a:spLocks/>
              </p:cNvSpPr>
              <p:nvPr/>
            </p:nvSpPr>
            <p:spPr bwMode="auto">
              <a:xfrm>
                <a:off x="-2718" y="3354"/>
                <a:ext cx="2" cy="2"/>
              </a:xfrm>
              <a:custGeom>
                <a:avLst/>
                <a:gdLst>
                  <a:gd name="T0" fmla="*/ 2097152 w 1"/>
                  <a:gd name="T1" fmla="*/ 0 h 1"/>
                  <a:gd name="T2" fmla="*/ 0 w 1"/>
                  <a:gd name="T3" fmla="*/ 0 h 1"/>
                  <a:gd name="T4" fmla="*/ 0 w 1"/>
                  <a:gd name="T5" fmla="*/ 2097152 h 1"/>
                  <a:gd name="T6" fmla="*/ 2097152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4" name="Freeform 130"/>
              <p:cNvSpPr>
                <a:spLocks/>
              </p:cNvSpPr>
              <p:nvPr/>
            </p:nvSpPr>
            <p:spPr bwMode="auto">
              <a:xfrm>
                <a:off x="-2602"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5" name="Freeform 131"/>
              <p:cNvSpPr>
                <a:spLocks noEditPoints="1"/>
              </p:cNvSpPr>
              <p:nvPr/>
            </p:nvSpPr>
            <p:spPr bwMode="auto">
              <a:xfrm>
                <a:off x="-3769" y="1986"/>
                <a:ext cx="118" cy="270"/>
              </a:xfrm>
              <a:custGeom>
                <a:avLst/>
                <a:gdLst>
                  <a:gd name="T0" fmla="*/ 401808366 w 50"/>
                  <a:gd name="T1" fmla="*/ 2147483647 h 114"/>
                  <a:gd name="T2" fmla="*/ 257344331 w 50"/>
                  <a:gd name="T3" fmla="*/ 2147483647 h 114"/>
                  <a:gd name="T4" fmla="*/ 0 w 50"/>
                  <a:gd name="T5" fmla="*/ 2147483647 h 114"/>
                  <a:gd name="T6" fmla="*/ 205636762 w 50"/>
                  <a:gd name="T7" fmla="*/ 2147483647 h 114"/>
                  <a:gd name="T8" fmla="*/ 401808366 w 50"/>
                  <a:gd name="T9" fmla="*/ 2147483647 h 114"/>
                  <a:gd name="T10" fmla="*/ 2147483647 w 50"/>
                  <a:gd name="T11" fmla="*/ 0 h 114"/>
                  <a:gd name="T12" fmla="*/ 2147483647 w 50"/>
                  <a:gd name="T13" fmla="*/ 0 h 114"/>
                  <a:gd name="T14" fmla="*/ 257344331 w 50"/>
                  <a:gd name="T15" fmla="*/ 2147483647 h 114"/>
                  <a:gd name="T16" fmla="*/ 401808366 w 50"/>
                  <a:gd name="T17" fmla="*/ 2147483647 h 114"/>
                  <a:gd name="T18" fmla="*/ 1433304986 w 50"/>
                  <a:gd name="T19" fmla="*/ 2147483647 h 114"/>
                  <a:gd name="T20" fmla="*/ 2147483647 w 50"/>
                  <a:gd name="T21" fmla="*/ 951896932 h 114"/>
                  <a:gd name="T22" fmla="*/ 2147483647 w 50"/>
                  <a:gd name="T23" fmla="*/ 220535908 h 114"/>
                  <a:gd name="T24" fmla="*/ 2147483647 w 50"/>
                  <a:gd name="T25" fmla="*/ 0 h 114"/>
                  <a:gd name="T26" fmla="*/ 2147483647 w 50"/>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114">
                    <a:moveTo>
                      <a:pt x="6" y="101"/>
                    </a:moveTo>
                    <a:cubicBezTo>
                      <a:pt x="4" y="101"/>
                      <a:pt x="4" y="101"/>
                      <a:pt x="4" y="101"/>
                    </a:cubicBezTo>
                    <a:cubicBezTo>
                      <a:pt x="3" y="105"/>
                      <a:pt x="1" y="109"/>
                      <a:pt x="0" y="114"/>
                    </a:cubicBezTo>
                    <a:cubicBezTo>
                      <a:pt x="3" y="114"/>
                      <a:pt x="3" y="114"/>
                      <a:pt x="3" y="114"/>
                    </a:cubicBezTo>
                    <a:cubicBezTo>
                      <a:pt x="4" y="109"/>
                      <a:pt x="5" y="105"/>
                      <a:pt x="6" y="101"/>
                    </a:cubicBezTo>
                    <a:moveTo>
                      <a:pt x="50" y="0"/>
                    </a:moveTo>
                    <a:cubicBezTo>
                      <a:pt x="48" y="0"/>
                      <a:pt x="48" y="0"/>
                      <a:pt x="48" y="0"/>
                    </a:cubicBezTo>
                    <a:cubicBezTo>
                      <a:pt x="43" y="6"/>
                      <a:pt x="20" y="40"/>
                      <a:pt x="4" y="100"/>
                    </a:cubicBezTo>
                    <a:cubicBezTo>
                      <a:pt x="6" y="100"/>
                      <a:pt x="6" y="100"/>
                      <a:pt x="6" y="100"/>
                    </a:cubicBezTo>
                    <a:cubicBezTo>
                      <a:pt x="11" y="83"/>
                      <a:pt x="16" y="68"/>
                      <a:pt x="21" y="55"/>
                    </a:cubicBezTo>
                    <a:cubicBezTo>
                      <a:pt x="28" y="36"/>
                      <a:pt x="36" y="22"/>
                      <a:pt x="41" y="13"/>
                    </a:cubicBezTo>
                    <a:cubicBezTo>
                      <a:pt x="44" y="9"/>
                      <a:pt x="46" y="5"/>
                      <a:pt x="48" y="3"/>
                    </a:cubicBezTo>
                    <a:cubicBezTo>
                      <a:pt x="49" y="2"/>
                      <a:pt x="49" y="1"/>
                      <a:pt x="50" y="0"/>
                    </a:cubicBezTo>
                    <a:cubicBezTo>
                      <a:pt x="50" y="0"/>
                      <a:pt x="50" y="0"/>
                      <a:pt x="5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6" name="Freeform 132"/>
              <p:cNvSpPr>
                <a:spLocks/>
              </p:cNvSpPr>
              <p:nvPr/>
            </p:nvSpPr>
            <p:spPr bwMode="auto">
              <a:xfrm>
                <a:off x="-3759" y="2223"/>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7" name="Freeform 133"/>
              <p:cNvSpPr>
                <a:spLocks noEditPoints="1"/>
              </p:cNvSpPr>
              <p:nvPr/>
            </p:nvSpPr>
            <p:spPr bwMode="auto">
              <a:xfrm>
                <a:off x="-3655" y="1522"/>
                <a:ext cx="329" cy="462"/>
              </a:xfrm>
              <a:custGeom>
                <a:avLst/>
                <a:gdLst>
                  <a:gd name="T0" fmla="*/ 2147483647 w 139"/>
                  <a:gd name="T1" fmla="*/ 2147483647 h 195"/>
                  <a:gd name="T2" fmla="*/ 2147483647 w 139"/>
                  <a:gd name="T3" fmla="*/ 2147483647 h 195"/>
                  <a:gd name="T4" fmla="*/ 63870375 w 139"/>
                  <a:gd name="T5" fmla="*/ 2147483647 h 195"/>
                  <a:gd name="T6" fmla="*/ 0 w 139"/>
                  <a:gd name="T7" fmla="*/ 2147483647 h 195"/>
                  <a:gd name="T8" fmla="*/ 218570892 w 139"/>
                  <a:gd name="T9" fmla="*/ 2147483647 h 195"/>
                  <a:gd name="T10" fmla="*/ 2147483647 w 139"/>
                  <a:gd name="T11" fmla="*/ 2147483647 h 195"/>
                  <a:gd name="T12" fmla="*/ 2147483647 w 139"/>
                  <a:gd name="T13" fmla="*/ 2147483647 h 195"/>
                  <a:gd name="T14" fmla="*/ 2147483647 w 139"/>
                  <a:gd name="T15" fmla="*/ 2147483647 h 195"/>
                  <a:gd name="T16" fmla="*/ 2147483647 w 139"/>
                  <a:gd name="T17" fmla="*/ 2147483647 h 195"/>
                  <a:gd name="T18" fmla="*/ 2147483647 w 139"/>
                  <a:gd name="T19" fmla="*/ 2147483647 h 195"/>
                  <a:gd name="T20" fmla="*/ 2147483647 w 139"/>
                  <a:gd name="T21" fmla="*/ 2147483647 h 195"/>
                  <a:gd name="T22" fmla="*/ 2147483647 w 139"/>
                  <a:gd name="T23" fmla="*/ 0 h 195"/>
                  <a:gd name="T24" fmla="*/ 2147483647 w 139"/>
                  <a:gd name="T25" fmla="*/ 0 h 195"/>
                  <a:gd name="T26" fmla="*/ 2147483647 w 139"/>
                  <a:gd name="T27" fmla="*/ 2147483647 h 195"/>
                  <a:gd name="T28" fmla="*/ 2147483647 w 139"/>
                  <a:gd name="T29" fmla="*/ 2147483647 h 195"/>
                  <a:gd name="T30" fmla="*/ 2147483647 w 139"/>
                  <a:gd name="T31" fmla="*/ 2147483647 h 195"/>
                  <a:gd name="T32" fmla="*/ 2147483647 w 139"/>
                  <a:gd name="T33" fmla="*/ 2147483647 h 195"/>
                  <a:gd name="T34" fmla="*/ 2147483647 w 139"/>
                  <a:gd name="T35" fmla="*/ 957314268 h 195"/>
                  <a:gd name="T36" fmla="*/ 2147483647 w 139"/>
                  <a:gd name="T37" fmla="*/ 364873124 h 195"/>
                  <a:gd name="T38" fmla="*/ 2147483647 w 139"/>
                  <a:gd name="T39" fmla="*/ 221747211 h 195"/>
                  <a:gd name="T40" fmla="*/ 2147483647 w 139"/>
                  <a:gd name="T41" fmla="*/ 154004890 h 195"/>
                  <a:gd name="T42" fmla="*/ 2147483647 w 139"/>
                  <a:gd name="T43" fmla="*/ 0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195">
                    <a:moveTo>
                      <a:pt x="41" y="99"/>
                    </a:moveTo>
                    <a:cubicBezTo>
                      <a:pt x="38" y="99"/>
                      <a:pt x="38" y="99"/>
                      <a:pt x="38" y="99"/>
                    </a:cubicBezTo>
                    <a:cubicBezTo>
                      <a:pt x="22" y="125"/>
                      <a:pt x="8" y="157"/>
                      <a:pt x="1" y="194"/>
                    </a:cubicBezTo>
                    <a:cubicBezTo>
                      <a:pt x="0" y="195"/>
                      <a:pt x="0" y="195"/>
                      <a:pt x="0" y="195"/>
                    </a:cubicBezTo>
                    <a:cubicBezTo>
                      <a:pt x="3" y="195"/>
                      <a:pt x="3" y="195"/>
                      <a:pt x="3" y="195"/>
                    </a:cubicBezTo>
                    <a:cubicBezTo>
                      <a:pt x="10" y="157"/>
                      <a:pt x="24" y="125"/>
                      <a:pt x="41" y="99"/>
                    </a:cubicBezTo>
                    <a:moveTo>
                      <a:pt x="63" y="68"/>
                    </a:moveTo>
                    <a:cubicBezTo>
                      <a:pt x="60" y="68"/>
                      <a:pt x="60" y="68"/>
                      <a:pt x="60" y="68"/>
                    </a:cubicBezTo>
                    <a:cubicBezTo>
                      <a:pt x="53" y="77"/>
                      <a:pt x="46" y="87"/>
                      <a:pt x="39" y="98"/>
                    </a:cubicBezTo>
                    <a:cubicBezTo>
                      <a:pt x="41" y="98"/>
                      <a:pt x="41" y="98"/>
                      <a:pt x="41" y="98"/>
                    </a:cubicBezTo>
                    <a:cubicBezTo>
                      <a:pt x="48" y="87"/>
                      <a:pt x="56" y="77"/>
                      <a:pt x="63" y="68"/>
                    </a:cubicBezTo>
                    <a:moveTo>
                      <a:pt x="138" y="0"/>
                    </a:moveTo>
                    <a:cubicBezTo>
                      <a:pt x="138" y="0"/>
                      <a:pt x="138" y="0"/>
                      <a:pt x="138" y="0"/>
                    </a:cubicBezTo>
                    <a:cubicBezTo>
                      <a:pt x="138" y="0"/>
                      <a:pt x="98" y="21"/>
                      <a:pt x="61" y="67"/>
                    </a:cubicBezTo>
                    <a:cubicBezTo>
                      <a:pt x="63" y="67"/>
                      <a:pt x="63" y="67"/>
                      <a:pt x="63" y="67"/>
                    </a:cubicBezTo>
                    <a:cubicBezTo>
                      <a:pt x="63" y="68"/>
                      <a:pt x="63" y="68"/>
                      <a:pt x="63" y="68"/>
                    </a:cubicBezTo>
                    <a:cubicBezTo>
                      <a:pt x="69" y="61"/>
                      <a:pt x="75" y="54"/>
                      <a:pt x="81" y="48"/>
                    </a:cubicBezTo>
                    <a:cubicBezTo>
                      <a:pt x="96" y="32"/>
                      <a:pt x="111" y="21"/>
                      <a:pt x="121" y="13"/>
                    </a:cubicBezTo>
                    <a:cubicBezTo>
                      <a:pt x="127" y="9"/>
                      <a:pt x="131" y="7"/>
                      <a:pt x="134" y="5"/>
                    </a:cubicBezTo>
                    <a:cubicBezTo>
                      <a:pt x="135" y="4"/>
                      <a:pt x="137" y="3"/>
                      <a:pt x="137" y="3"/>
                    </a:cubicBezTo>
                    <a:cubicBezTo>
                      <a:pt x="138" y="2"/>
                      <a:pt x="139" y="2"/>
                      <a:pt x="139" y="2"/>
                    </a:cubicBezTo>
                    <a:cubicBezTo>
                      <a:pt x="138" y="0"/>
                      <a:pt x="138" y="0"/>
                      <a:pt x="13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8" name="Freeform 134"/>
              <p:cNvSpPr>
                <a:spLocks/>
              </p:cNvSpPr>
              <p:nvPr/>
            </p:nvSpPr>
            <p:spPr bwMode="auto">
              <a:xfrm>
                <a:off x="-3565" y="1754"/>
                <a:ext cx="7" cy="2"/>
              </a:xfrm>
              <a:custGeom>
                <a:avLst/>
                <a:gdLst>
                  <a:gd name="T0" fmla="*/ 155151439 w 3"/>
                  <a:gd name="T1" fmla="*/ 0 h 1"/>
                  <a:gd name="T2" fmla="*/ 50319386 w 3"/>
                  <a:gd name="T3" fmla="*/ 0 h 1"/>
                  <a:gd name="T4" fmla="*/ 0 w 3"/>
                  <a:gd name="T5" fmla="*/ 2097152 h 1"/>
                  <a:gd name="T6" fmla="*/ 155151439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9" name="Freeform 135"/>
              <p:cNvSpPr>
                <a:spLocks/>
              </p:cNvSpPr>
              <p:nvPr/>
            </p:nvSpPr>
            <p:spPr bwMode="auto">
              <a:xfrm>
                <a:off x="-3513" y="1681"/>
                <a:ext cx="7" cy="2"/>
              </a:xfrm>
              <a:custGeom>
                <a:avLst/>
                <a:gdLst>
                  <a:gd name="T0" fmla="*/ 155151439 w 3"/>
                  <a:gd name="T1" fmla="*/ 0 h 1"/>
                  <a:gd name="T2" fmla="*/ 50319386 w 3"/>
                  <a:gd name="T3" fmla="*/ 0 h 1"/>
                  <a:gd name="T4" fmla="*/ 0 w 3"/>
                  <a:gd name="T5" fmla="*/ 2097152 h 1"/>
                  <a:gd name="T6" fmla="*/ 155151439 w 3"/>
                  <a:gd name="T7" fmla="*/ 2097152 h 1"/>
                  <a:gd name="T8" fmla="*/ 155151439 w 3"/>
                  <a:gd name="T9" fmla="*/ 2097152 h 1"/>
                  <a:gd name="T10" fmla="*/ 155151439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cubicBezTo>
                      <a:pt x="1" y="0"/>
                      <a:pt x="1" y="0"/>
                      <a:pt x="1" y="0"/>
                    </a:cubicBezTo>
                    <a:cubicBezTo>
                      <a:pt x="1" y="1"/>
                      <a:pt x="1" y="1"/>
                      <a:pt x="0" y="1"/>
                    </a:cubicBezTo>
                    <a:cubicBezTo>
                      <a:pt x="3" y="1"/>
                      <a:pt x="3" y="1"/>
                      <a:pt x="3"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0" name="Freeform 136"/>
              <p:cNvSpPr>
                <a:spLocks noEditPoints="1"/>
              </p:cNvSpPr>
              <p:nvPr/>
            </p:nvSpPr>
            <p:spPr bwMode="auto">
              <a:xfrm>
                <a:off x="-3800" y="2259"/>
                <a:ext cx="36" cy="1017"/>
              </a:xfrm>
              <a:custGeom>
                <a:avLst/>
                <a:gdLst>
                  <a:gd name="T0" fmla="*/ 404930810 w 15"/>
                  <a:gd name="T1" fmla="*/ 2147483647 h 429"/>
                  <a:gd name="T2" fmla="*/ 203416843 w 15"/>
                  <a:gd name="T3" fmla="*/ 2147483647 h 429"/>
                  <a:gd name="T4" fmla="*/ 203416843 w 15"/>
                  <a:gd name="T5" fmla="*/ 2147483647 h 429"/>
                  <a:gd name="T6" fmla="*/ 284858491 w 15"/>
                  <a:gd name="T7" fmla="*/ 2147483647 h 429"/>
                  <a:gd name="T8" fmla="*/ 488200423 w 15"/>
                  <a:gd name="T9" fmla="*/ 2147483647 h 429"/>
                  <a:gd name="T10" fmla="*/ 404930810 w 15"/>
                  <a:gd name="T11" fmla="*/ 2147483647 h 429"/>
                  <a:gd name="T12" fmla="*/ 404930810 w 15"/>
                  <a:gd name="T13" fmla="*/ 2147483647 h 429"/>
                  <a:gd name="T14" fmla="*/ 284858491 w 15"/>
                  <a:gd name="T15" fmla="*/ 2147483647 h 429"/>
                  <a:gd name="T16" fmla="*/ 84757018 w 15"/>
                  <a:gd name="T17" fmla="*/ 2147483647 h 429"/>
                  <a:gd name="T18" fmla="*/ 203416843 w 15"/>
                  <a:gd name="T19" fmla="*/ 2147483647 h 429"/>
                  <a:gd name="T20" fmla="*/ 203416843 w 15"/>
                  <a:gd name="T21" fmla="*/ 2147483647 h 429"/>
                  <a:gd name="T22" fmla="*/ 404930810 w 15"/>
                  <a:gd name="T23" fmla="*/ 2147483647 h 429"/>
                  <a:gd name="T24" fmla="*/ 404930810 w 15"/>
                  <a:gd name="T25" fmla="*/ 2147483647 h 429"/>
                  <a:gd name="T26" fmla="*/ 404930810 w 15"/>
                  <a:gd name="T27" fmla="*/ 2147483647 h 429"/>
                  <a:gd name="T28" fmla="*/ 404930810 w 15"/>
                  <a:gd name="T29" fmla="*/ 2147483647 h 429"/>
                  <a:gd name="T30" fmla="*/ 284858491 w 15"/>
                  <a:gd name="T31" fmla="*/ 2147483647 h 429"/>
                  <a:gd name="T32" fmla="*/ 284858491 w 15"/>
                  <a:gd name="T33" fmla="*/ 2147483647 h 429"/>
                  <a:gd name="T34" fmla="*/ 84757018 w 15"/>
                  <a:gd name="T35" fmla="*/ 2147483647 h 429"/>
                  <a:gd name="T36" fmla="*/ 84757018 w 15"/>
                  <a:gd name="T37" fmla="*/ 2147483647 h 429"/>
                  <a:gd name="T38" fmla="*/ 284858491 w 15"/>
                  <a:gd name="T39" fmla="*/ 2147483647 h 429"/>
                  <a:gd name="T40" fmla="*/ 284858491 w 15"/>
                  <a:gd name="T41" fmla="*/ 2147483647 h 429"/>
                  <a:gd name="T42" fmla="*/ 203416843 w 15"/>
                  <a:gd name="T43" fmla="*/ 2147483647 h 429"/>
                  <a:gd name="T44" fmla="*/ 0 w 15"/>
                  <a:gd name="T45" fmla="*/ 2147483647 h 429"/>
                  <a:gd name="T46" fmla="*/ 0 w 15"/>
                  <a:gd name="T47" fmla="*/ 2147483647 h 429"/>
                  <a:gd name="T48" fmla="*/ 84757018 w 15"/>
                  <a:gd name="T49" fmla="*/ 2147483647 h 429"/>
                  <a:gd name="T50" fmla="*/ 284858491 w 15"/>
                  <a:gd name="T51" fmla="*/ 2147483647 h 429"/>
                  <a:gd name="T52" fmla="*/ 203416843 w 15"/>
                  <a:gd name="T53" fmla="*/ 2147483647 h 429"/>
                  <a:gd name="T54" fmla="*/ 203416843 w 15"/>
                  <a:gd name="T55" fmla="*/ 2147483647 h 429"/>
                  <a:gd name="T56" fmla="*/ 1436739310 w 15"/>
                  <a:gd name="T57" fmla="*/ 0 h 429"/>
                  <a:gd name="T58" fmla="*/ 1241982058 w 15"/>
                  <a:gd name="T59" fmla="*/ 0 h 429"/>
                  <a:gd name="T60" fmla="*/ 0 w 15"/>
                  <a:gd name="T61" fmla="*/ 2147483647 h 429"/>
                  <a:gd name="T62" fmla="*/ 0 w 15"/>
                  <a:gd name="T63" fmla="*/ 2147483647 h 429"/>
                  <a:gd name="T64" fmla="*/ 203416843 w 15"/>
                  <a:gd name="T65" fmla="*/ 2147483647 h 429"/>
                  <a:gd name="T66" fmla="*/ 1436739310 w 15"/>
                  <a:gd name="T67" fmla="*/ 0 h 4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 h="429">
                    <a:moveTo>
                      <a:pt x="4" y="343"/>
                    </a:moveTo>
                    <a:cubicBezTo>
                      <a:pt x="2" y="343"/>
                      <a:pt x="2" y="343"/>
                      <a:pt x="2" y="343"/>
                    </a:cubicBezTo>
                    <a:cubicBezTo>
                      <a:pt x="2" y="347"/>
                      <a:pt x="2" y="351"/>
                      <a:pt x="2" y="355"/>
                    </a:cubicBezTo>
                    <a:cubicBezTo>
                      <a:pt x="2" y="374"/>
                      <a:pt x="2" y="401"/>
                      <a:pt x="3" y="429"/>
                    </a:cubicBezTo>
                    <a:cubicBezTo>
                      <a:pt x="5" y="429"/>
                      <a:pt x="5" y="429"/>
                      <a:pt x="5" y="429"/>
                    </a:cubicBezTo>
                    <a:cubicBezTo>
                      <a:pt x="4" y="401"/>
                      <a:pt x="4" y="374"/>
                      <a:pt x="4" y="355"/>
                    </a:cubicBezTo>
                    <a:cubicBezTo>
                      <a:pt x="4" y="351"/>
                      <a:pt x="4" y="347"/>
                      <a:pt x="4" y="343"/>
                    </a:cubicBezTo>
                    <a:moveTo>
                      <a:pt x="3" y="255"/>
                    </a:moveTo>
                    <a:cubicBezTo>
                      <a:pt x="1" y="255"/>
                      <a:pt x="1" y="255"/>
                      <a:pt x="1" y="255"/>
                    </a:cubicBezTo>
                    <a:cubicBezTo>
                      <a:pt x="2" y="327"/>
                      <a:pt x="2" y="327"/>
                      <a:pt x="2" y="327"/>
                    </a:cubicBezTo>
                    <a:cubicBezTo>
                      <a:pt x="2" y="327"/>
                      <a:pt x="2" y="333"/>
                      <a:pt x="2" y="342"/>
                    </a:cubicBezTo>
                    <a:cubicBezTo>
                      <a:pt x="4" y="342"/>
                      <a:pt x="4" y="342"/>
                      <a:pt x="4" y="342"/>
                    </a:cubicBezTo>
                    <a:cubicBezTo>
                      <a:pt x="4" y="339"/>
                      <a:pt x="4" y="337"/>
                      <a:pt x="4" y="335"/>
                    </a:cubicBezTo>
                    <a:cubicBezTo>
                      <a:pt x="4" y="330"/>
                      <a:pt x="4" y="327"/>
                      <a:pt x="4" y="327"/>
                    </a:cubicBezTo>
                    <a:cubicBezTo>
                      <a:pt x="4" y="327"/>
                      <a:pt x="4" y="327"/>
                      <a:pt x="4" y="327"/>
                    </a:cubicBezTo>
                    <a:cubicBezTo>
                      <a:pt x="3" y="255"/>
                      <a:pt x="3" y="255"/>
                      <a:pt x="3" y="255"/>
                    </a:cubicBezTo>
                    <a:moveTo>
                      <a:pt x="3" y="233"/>
                    </a:moveTo>
                    <a:cubicBezTo>
                      <a:pt x="1" y="233"/>
                      <a:pt x="1" y="233"/>
                      <a:pt x="1" y="233"/>
                    </a:cubicBezTo>
                    <a:cubicBezTo>
                      <a:pt x="1" y="254"/>
                      <a:pt x="1" y="254"/>
                      <a:pt x="1" y="254"/>
                    </a:cubicBezTo>
                    <a:cubicBezTo>
                      <a:pt x="3" y="254"/>
                      <a:pt x="3" y="254"/>
                      <a:pt x="3" y="254"/>
                    </a:cubicBezTo>
                    <a:cubicBezTo>
                      <a:pt x="3" y="233"/>
                      <a:pt x="3" y="233"/>
                      <a:pt x="3" y="233"/>
                    </a:cubicBezTo>
                    <a:moveTo>
                      <a:pt x="2" y="102"/>
                    </a:moveTo>
                    <a:cubicBezTo>
                      <a:pt x="0" y="102"/>
                      <a:pt x="0" y="102"/>
                      <a:pt x="0" y="102"/>
                    </a:cubicBezTo>
                    <a:cubicBezTo>
                      <a:pt x="0" y="156"/>
                      <a:pt x="0" y="156"/>
                      <a:pt x="0" y="156"/>
                    </a:cubicBezTo>
                    <a:cubicBezTo>
                      <a:pt x="1" y="232"/>
                      <a:pt x="1" y="232"/>
                      <a:pt x="1" y="232"/>
                    </a:cubicBezTo>
                    <a:cubicBezTo>
                      <a:pt x="3" y="232"/>
                      <a:pt x="3" y="232"/>
                      <a:pt x="3" y="232"/>
                    </a:cubicBezTo>
                    <a:cubicBezTo>
                      <a:pt x="2" y="108"/>
                      <a:pt x="2" y="108"/>
                      <a:pt x="2" y="108"/>
                    </a:cubicBezTo>
                    <a:cubicBezTo>
                      <a:pt x="2" y="106"/>
                      <a:pt x="2" y="104"/>
                      <a:pt x="2" y="102"/>
                    </a:cubicBezTo>
                    <a:moveTo>
                      <a:pt x="15" y="0"/>
                    </a:moveTo>
                    <a:cubicBezTo>
                      <a:pt x="13" y="0"/>
                      <a:pt x="13" y="0"/>
                      <a:pt x="13" y="0"/>
                    </a:cubicBezTo>
                    <a:cubicBezTo>
                      <a:pt x="7" y="26"/>
                      <a:pt x="2" y="57"/>
                      <a:pt x="0" y="93"/>
                    </a:cubicBezTo>
                    <a:cubicBezTo>
                      <a:pt x="0" y="101"/>
                      <a:pt x="0" y="101"/>
                      <a:pt x="0" y="101"/>
                    </a:cubicBezTo>
                    <a:cubicBezTo>
                      <a:pt x="2" y="101"/>
                      <a:pt x="2" y="101"/>
                      <a:pt x="2" y="101"/>
                    </a:cubicBezTo>
                    <a:cubicBezTo>
                      <a:pt x="3" y="62"/>
                      <a:pt x="9" y="28"/>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1" name="Freeform 137"/>
              <p:cNvSpPr>
                <a:spLocks/>
              </p:cNvSpPr>
              <p:nvPr/>
            </p:nvSpPr>
            <p:spPr bwMode="auto">
              <a:xfrm>
                <a:off x="-3795" y="3069"/>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2" name="Freeform 138"/>
              <p:cNvSpPr>
                <a:spLocks/>
              </p:cNvSpPr>
              <p:nvPr/>
            </p:nvSpPr>
            <p:spPr bwMode="auto">
              <a:xfrm>
                <a:off x="-3797" y="2861"/>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3" name="Freeform 139"/>
              <p:cNvSpPr>
                <a:spLocks/>
              </p:cNvSpPr>
              <p:nvPr/>
            </p:nvSpPr>
            <p:spPr bwMode="auto">
              <a:xfrm>
                <a:off x="-3793" y="3278"/>
                <a:ext cx="15" cy="244"/>
              </a:xfrm>
              <a:custGeom>
                <a:avLst/>
                <a:gdLst>
                  <a:gd name="T0" fmla="*/ 484306645 w 6"/>
                  <a:gd name="T1" fmla="*/ 0 h 103"/>
                  <a:gd name="T2" fmla="*/ 0 w 6"/>
                  <a:gd name="T3" fmla="*/ 0 h 103"/>
                  <a:gd name="T4" fmla="*/ 920181458 w 6"/>
                  <a:gd name="T5" fmla="*/ 2147483647 h 103"/>
                  <a:gd name="T6" fmla="*/ 1385815438 w 6"/>
                  <a:gd name="T7" fmla="*/ 2147483647 h 103"/>
                  <a:gd name="T8" fmla="*/ 729446613 w 6"/>
                  <a:gd name="T9" fmla="*/ 2147483647 h 103"/>
                  <a:gd name="T10" fmla="*/ 291778645 w 6"/>
                  <a:gd name="T11" fmla="*/ 2147483647 h 103"/>
                  <a:gd name="T12" fmla="*/ 291778645 w 6"/>
                  <a:gd name="T13" fmla="*/ 2147483647 h 103"/>
                  <a:gd name="T14" fmla="*/ 729446613 w 6"/>
                  <a:gd name="T15" fmla="*/ 2147483647 h 103"/>
                  <a:gd name="T16" fmla="*/ 484306645 w 6"/>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03">
                    <a:moveTo>
                      <a:pt x="2" y="0"/>
                    </a:moveTo>
                    <a:cubicBezTo>
                      <a:pt x="0" y="0"/>
                      <a:pt x="0" y="0"/>
                      <a:pt x="0" y="0"/>
                    </a:cubicBezTo>
                    <a:cubicBezTo>
                      <a:pt x="1" y="35"/>
                      <a:pt x="2" y="73"/>
                      <a:pt x="4" y="103"/>
                    </a:cubicBezTo>
                    <a:cubicBezTo>
                      <a:pt x="6" y="102"/>
                      <a:pt x="6" y="102"/>
                      <a:pt x="6" y="102"/>
                    </a:cubicBezTo>
                    <a:cubicBezTo>
                      <a:pt x="5" y="82"/>
                      <a:pt x="3" y="57"/>
                      <a:pt x="3" y="31"/>
                    </a:cubicBezTo>
                    <a:cubicBezTo>
                      <a:pt x="1" y="31"/>
                      <a:pt x="1" y="31"/>
                      <a:pt x="1" y="31"/>
                    </a:cubicBezTo>
                    <a:cubicBezTo>
                      <a:pt x="1" y="31"/>
                      <a:pt x="1" y="31"/>
                      <a:pt x="1" y="31"/>
                    </a:cubicBezTo>
                    <a:cubicBezTo>
                      <a:pt x="3" y="31"/>
                      <a:pt x="3" y="31"/>
                      <a:pt x="3" y="31"/>
                    </a:cubicBezTo>
                    <a:cubicBezTo>
                      <a:pt x="2" y="20"/>
                      <a:pt x="2" y="1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4" name="Freeform 140"/>
              <p:cNvSpPr>
                <a:spLocks/>
              </p:cNvSpPr>
              <p:nvPr/>
            </p:nvSpPr>
            <p:spPr bwMode="auto">
              <a:xfrm>
                <a:off x="-3797" y="2809"/>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5" name="Freeform 141"/>
              <p:cNvSpPr>
                <a:spLocks/>
              </p:cNvSpPr>
              <p:nvPr/>
            </p:nvSpPr>
            <p:spPr bwMode="auto">
              <a:xfrm>
                <a:off x="-3793" y="3276"/>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6" name="Freeform 142"/>
              <p:cNvSpPr>
                <a:spLocks/>
              </p:cNvSpPr>
              <p:nvPr/>
            </p:nvSpPr>
            <p:spPr bwMode="auto">
              <a:xfrm>
                <a:off x="-3790" y="3351"/>
                <a:ext cx="5" cy="1"/>
              </a:xfrm>
              <a:custGeom>
                <a:avLst/>
                <a:gdLst>
                  <a:gd name="T0" fmla="*/ 484306645 w 2"/>
                  <a:gd name="T1" fmla="*/ 0 h 1"/>
                  <a:gd name="T2" fmla="*/ 0 w 2"/>
                  <a:gd name="T3" fmla="*/ 0 h 1"/>
                  <a:gd name="T4" fmla="*/ 0 w 2"/>
                  <a:gd name="T5" fmla="*/ 0 h 1"/>
                  <a:gd name="T6" fmla="*/ 484306645 w 2"/>
                  <a:gd name="T7" fmla="*/ 0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7" name="Freeform 143"/>
              <p:cNvSpPr>
                <a:spLocks/>
              </p:cNvSpPr>
              <p:nvPr/>
            </p:nvSpPr>
            <p:spPr bwMode="auto">
              <a:xfrm>
                <a:off x="-3800"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8" name="Freeform 144"/>
              <p:cNvSpPr>
                <a:spLocks/>
              </p:cNvSpPr>
              <p:nvPr/>
            </p:nvSpPr>
            <p:spPr bwMode="auto">
              <a:xfrm>
                <a:off x="-3769" y="2256"/>
                <a:ext cx="7" cy="3"/>
              </a:xfrm>
              <a:custGeom>
                <a:avLst/>
                <a:gdLst>
                  <a:gd name="T0" fmla="*/ 155151439 w 3"/>
                  <a:gd name="T1" fmla="*/ 0 h 1"/>
                  <a:gd name="T2" fmla="*/ 0 w 3"/>
                  <a:gd name="T3" fmla="*/ 0 h 1"/>
                  <a:gd name="T4" fmla="*/ 0 w 3"/>
                  <a:gd name="T5" fmla="*/ 2147483647 h 1"/>
                  <a:gd name="T6" fmla="*/ 117411901 w 3"/>
                  <a:gd name="T7" fmla="*/ 2147483647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0"/>
                      <a:pt x="0" y="0"/>
                      <a:pt x="0" y="1"/>
                    </a:cubicBezTo>
                    <a:cubicBezTo>
                      <a:pt x="2" y="1"/>
                      <a:pt x="2" y="1"/>
                      <a:pt x="2" y="1"/>
                    </a:cubicBezTo>
                    <a:cubicBezTo>
                      <a:pt x="2"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9" name="Freeform 145"/>
              <p:cNvSpPr>
                <a:spLocks noEditPoints="1"/>
              </p:cNvSpPr>
              <p:nvPr/>
            </p:nvSpPr>
            <p:spPr bwMode="auto">
              <a:xfrm>
                <a:off x="-3669" y="1986"/>
                <a:ext cx="168" cy="1290"/>
              </a:xfrm>
              <a:custGeom>
                <a:avLst/>
                <a:gdLst>
                  <a:gd name="T0" fmla="*/ 1000342745 w 71"/>
                  <a:gd name="T1" fmla="*/ 2147483647 h 544"/>
                  <a:gd name="T2" fmla="*/ 843181283 w 71"/>
                  <a:gd name="T3" fmla="*/ 2147483647 h 544"/>
                  <a:gd name="T4" fmla="*/ 0 w 71"/>
                  <a:gd name="T5" fmla="*/ 2147483647 h 544"/>
                  <a:gd name="T6" fmla="*/ 150597961 w 71"/>
                  <a:gd name="T7" fmla="*/ 2147483647 h 544"/>
                  <a:gd name="T8" fmla="*/ 1000342745 w 71"/>
                  <a:gd name="T9" fmla="*/ 2147483647 h 544"/>
                  <a:gd name="T10" fmla="*/ 1995133177 w 71"/>
                  <a:gd name="T11" fmla="*/ 2147483647 h 544"/>
                  <a:gd name="T12" fmla="*/ 1880099142 w 71"/>
                  <a:gd name="T13" fmla="*/ 2147483647 h 544"/>
                  <a:gd name="T14" fmla="*/ 934572801 w 71"/>
                  <a:gd name="T15" fmla="*/ 2147483647 h 544"/>
                  <a:gd name="T16" fmla="*/ 934572801 w 71"/>
                  <a:gd name="T17" fmla="*/ 2147483647 h 544"/>
                  <a:gd name="T18" fmla="*/ 934572801 w 71"/>
                  <a:gd name="T19" fmla="*/ 2147483647 h 544"/>
                  <a:gd name="T20" fmla="*/ 934572801 w 71"/>
                  <a:gd name="T21" fmla="*/ 2147483647 h 544"/>
                  <a:gd name="T22" fmla="*/ 843181283 w 71"/>
                  <a:gd name="T23" fmla="*/ 2147483647 h 544"/>
                  <a:gd name="T24" fmla="*/ 1000342745 w 71"/>
                  <a:gd name="T25" fmla="*/ 2147483647 h 544"/>
                  <a:gd name="T26" fmla="*/ 1060158880 w 71"/>
                  <a:gd name="T27" fmla="*/ 2147483647 h 544"/>
                  <a:gd name="T28" fmla="*/ 1930260478 w 71"/>
                  <a:gd name="T29" fmla="*/ 2147483647 h 544"/>
                  <a:gd name="T30" fmla="*/ 1930260478 w 71"/>
                  <a:gd name="T31" fmla="*/ 2147483647 h 544"/>
                  <a:gd name="T32" fmla="*/ 1930260478 w 71"/>
                  <a:gd name="T33" fmla="*/ 2147483647 h 544"/>
                  <a:gd name="T34" fmla="*/ 1930260478 w 71"/>
                  <a:gd name="T35" fmla="*/ 2147483647 h 544"/>
                  <a:gd name="T36" fmla="*/ 1995133177 w 71"/>
                  <a:gd name="T37" fmla="*/ 2147483647 h 544"/>
                  <a:gd name="T38" fmla="*/ 2085848596 w 71"/>
                  <a:gd name="T39" fmla="*/ 2147483647 h 544"/>
                  <a:gd name="T40" fmla="*/ 1930260478 w 71"/>
                  <a:gd name="T41" fmla="*/ 2147483647 h 544"/>
                  <a:gd name="T42" fmla="*/ 1930260478 w 71"/>
                  <a:gd name="T43" fmla="*/ 2147483647 h 544"/>
                  <a:gd name="T44" fmla="*/ 1930260478 w 71"/>
                  <a:gd name="T45" fmla="*/ 2147483647 h 544"/>
                  <a:gd name="T46" fmla="*/ 1995133177 w 71"/>
                  <a:gd name="T47" fmla="*/ 2147483647 h 544"/>
                  <a:gd name="T48" fmla="*/ 1880099142 w 71"/>
                  <a:gd name="T49" fmla="*/ 2147483647 h 544"/>
                  <a:gd name="T50" fmla="*/ 1995133177 w 71"/>
                  <a:gd name="T51" fmla="*/ 2147483647 h 544"/>
                  <a:gd name="T52" fmla="*/ 2147483647 w 71"/>
                  <a:gd name="T53" fmla="*/ 2147483647 h 544"/>
                  <a:gd name="T54" fmla="*/ 2085848596 w 71"/>
                  <a:gd name="T55" fmla="*/ 2147483647 h 544"/>
                  <a:gd name="T56" fmla="*/ 2085848596 w 71"/>
                  <a:gd name="T57" fmla="*/ 2147483647 h 544"/>
                  <a:gd name="T58" fmla="*/ 2085848596 w 71"/>
                  <a:gd name="T59" fmla="*/ 2147483647 h 544"/>
                  <a:gd name="T60" fmla="*/ 2147483647 w 71"/>
                  <a:gd name="T61" fmla="*/ 2147483647 h 544"/>
                  <a:gd name="T62" fmla="*/ 2147483647 w 71"/>
                  <a:gd name="T63" fmla="*/ 2147483647 h 544"/>
                  <a:gd name="T64" fmla="*/ 1930260478 w 71"/>
                  <a:gd name="T65" fmla="*/ 2147483647 h 544"/>
                  <a:gd name="T66" fmla="*/ 2085848596 w 71"/>
                  <a:gd name="T67" fmla="*/ 2147483647 h 544"/>
                  <a:gd name="T68" fmla="*/ 2147483647 w 71"/>
                  <a:gd name="T69" fmla="*/ 2147483647 h 544"/>
                  <a:gd name="T70" fmla="*/ 2147483647 w 71"/>
                  <a:gd name="T71" fmla="*/ 0 h 544"/>
                  <a:gd name="T72" fmla="*/ 2147483647 w 71"/>
                  <a:gd name="T73" fmla="*/ 0 h 544"/>
                  <a:gd name="T74" fmla="*/ 2147483647 w 71"/>
                  <a:gd name="T75" fmla="*/ 0 h 544"/>
                  <a:gd name="T76" fmla="*/ 2147483647 w 71"/>
                  <a:gd name="T77" fmla="*/ 2147483647 h 544"/>
                  <a:gd name="T78" fmla="*/ 2147483647 w 71"/>
                  <a:gd name="T79" fmla="*/ 2147483647 h 544"/>
                  <a:gd name="T80" fmla="*/ 2147483647 w 71"/>
                  <a:gd name="T81" fmla="*/ 2147483647 h 544"/>
                  <a:gd name="T82" fmla="*/ 2147483647 w 71"/>
                  <a:gd name="T83" fmla="*/ 1265538733 h 544"/>
                  <a:gd name="T84" fmla="*/ 2147483647 w 71"/>
                  <a:gd name="T85" fmla="*/ 371909985 h 544"/>
                  <a:gd name="T86" fmla="*/ 2147483647 w 71"/>
                  <a:gd name="T87" fmla="*/ 66138786 h 544"/>
                  <a:gd name="T88" fmla="*/ 2147483647 w 71"/>
                  <a:gd name="T89" fmla="*/ 66138786 h 544"/>
                  <a:gd name="T90" fmla="*/ 2147483647 w 71"/>
                  <a:gd name="T91" fmla="*/ 66138786 h 544"/>
                  <a:gd name="T92" fmla="*/ 2147483647 w 71"/>
                  <a:gd name="T93" fmla="*/ 0 h 5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 h="544">
                    <a:moveTo>
                      <a:pt x="14" y="458"/>
                    </a:moveTo>
                    <a:cubicBezTo>
                      <a:pt x="12" y="458"/>
                      <a:pt x="12" y="458"/>
                      <a:pt x="12" y="458"/>
                    </a:cubicBezTo>
                    <a:cubicBezTo>
                      <a:pt x="11" y="476"/>
                      <a:pt x="8" y="508"/>
                      <a:pt x="0" y="544"/>
                    </a:cubicBezTo>
                    <a:cubicBezTo>
                      <a:pt x="2" y="544"/>
                      <a:pt x="2" y="544"/>
                      <a:pt x="2" y="544"/>
                    </a:cubicBezTo>
                    <a:cubicBezTo>
                      <a:pt x="10" y="507"/>
                      <a:pt x="13" y="476"/>
                      <a:pt x="14" y="458"/>
                    </a:cubicBezTo>
                    <a:moveTo>
                      <a:pt x="28" y="348"/>
                    </a:moveTo>
                    <a:cubicBezTo>
                      <a:pt x="26" y="348"/>
                      <a:pt x="26" y="348"/>
                      <a:pt x="26" y="348"/>
                    </a:cubicBezTo>
                    <a:cubicBezTo>
                      <a:pt x="24" y="387"/>
                      <a:pt x="20" y="411"/>
                      <a:pt x="13" y="442"/>
                    </a:cubicBezTo>
                    <a:cubicBezTo>
                      <a:pt x="13" y="442"/>
                      <a:pt x="13" y="442"/>
                      <a:pt x="13" y="442"/>
                    </a:cubicBezTo>
                    <a:cubicBezTo>
                      <a:pt x="13" y="442"/>
                      <a:pt x="13" y="442"/>
                      <a:pt x="13" y="442"/>
                    </a:cubicBezTo>
                    <a:cubicBezTo>
                      <a:pt x="13" y="442"/>
                      <a:pt x="13" y="444"/>
                      <a:pt x="13" y="446"/>
                    </a:cubicBezTo>
                    <a:cubicBezTo>
                      <a:pt x="13" y="449"/>
                      <a:pt x="13" y="452"/>
                      <a:pt x="12" y="457"/>
                    </a:cubicBezTo>
                    <a:cubicBezTo>
                      <a:pt x="14" y="457"/>
                      <a:pt x="14" y="457"/>
                      <a:pt x="14" y="457"/>
                    </a:cubicBezTo>
                    <a:cubicBezTo>
                      <a:pt x="15" y="448"/>
                      <a:pt x="15" y="443"/>
                      <a:pt x="15" y="443"/>
                    </a:cubicBezTo>
                    <a:cubicBezTo>
                      <a:pt x="21" y="418"/>
                      <a:pt x="24" y="397"/>
                      <a:pt x="27" y="370"/>
                    </a:cubicBezTo>
                    <a:cubicBezTo>
                      <a:pt x="27" y="370"/>
                      <a:pt x="27" y="370"/>
                      <a:pt x="27" y="370"/>
                    </a:cubicBezTo>
                    <a:cubicBezTo>
                      <a:pt x="27" y="369"/>
                      <a:pt x="27" y="369"/>
                      <a:pt x="27" y="369"/>
                    </a:cubicBezTo>
                    <a:cubicBezTo>
                      <a:pt x="27" y="369"/>
                      <a:pt x="27" y="369"/>
                      <a:pt x="27" y="369"/>
                    </a:cubicBezTo>
                    <a:cubicBezTo>
                      <a:pt x="27" y="363"/>
                      <a:pt x="28" y="356"/>
                      <a:pt x="28" y="348"/>
                    </a:cubicBezTo>
                    <a:moveTo>
                      <a:pt x="29" y="217"/>
                    </a:moveTo>
                    <a:cubicBezTo>
                      <a:pt x="27" y="217"/>
                      <a:pt x="27" y="217"/>
                      <a:pt x="27" y="217"/>
                    </a:cubicBezTo>
                    <a:cubicBezTo>
                      <a:pt x="27" y="218"/>
                      <a:pt x="27" y="219"/>
                      <a:pt x="27" y="220"/>
                    </a:cubicBezTo>
                    <a:cubicBezTo>
                      <a:pt x="27" y="221"/>
                      <a:pt x="27" y="222"/>
                      <a:pt x="27" y="223"/>
                    </a:cubicBezTo>
                    <a:cubicBezTo>
                      <a:pt x="28" y="235"/>
                      <a:pt x="28" y="247"/>
                      <a:pt x="28" y="258"/>
                    </a:cubicBezTo>
                    <a:cubicBezTo>
                      <a:pt x="28" y="295"/>
                      <a:pt x="27" y="324"/>
                      <a:pt x="26" y="347"/>
                    </a:cubicBezTo>
                    <a:cubicBezTo>
                      <a:pt x="28" y="347"/>
                      <a:pt x="28" y="347"/>
                      <a:pt x="28" y="347"/>
                    </a:cubicBezTo>
                    <a:cubicBezTo>
                      <a:pt x="29" y="324"/>
                      <a:pt x="30" y="295"/>
                      <a:pt x="30" y="258"/>
                    </a:cubicBezTo>
                    <a:cubicBezTo>
                      <a:pt x="30" y="247"/>
                      <a:pt x="30" y="235"/>
                      <a:pt x="29" y="223"/>
                    </a:cubicBezTo>
                    <a:cubicBezTo>
                      <a:pt x="29" y="222"/>
                      <a:pt x="29" y="221"/>
                      <a:pt x="29" y="220"/>
                    </a:cubicBezTo>
                    <a:cubicBezTo>
                      <a:pt x="29" y="219"/>
                      <a:pt x="29" y="218"/>
                      <a:pt x="29" y="217"/>
                    </a:cubicBezTo>
                    <a:moveTo>
                      <a:pt x="39" y="115"/>
                    </a:moveTo>
                    <a:cubicBezTo>
                      <a:pt x="37" y="115"/>
                      <a:pt x="37" y="115"/>
                      <a:pt x="37" y="115"/>
                    </a:cubicBezTo>
                    <a:cubicBezTo>
                      <a:pt x="31" y="144"/>
                      <a:pt x="28" y="179"/>
                      <a:pt x="27" y="216"/>
                    </a:cubicBezTo>
                    <a:cubicBezTo>
                      <a:pt x="29" y="216"/>
                      <a:pt x="29" y="216"/>
                      <a:pt x="29" y="216"/>
                    </a:cubicBezTo>
                    <a:cubicBezTo>
                      <a:pt x="30" y="179"/>
                      <a:pt x="33" y="144"/>
                      <a:pt x="39" y="115"/>
                    </a:cubicBezTo>
                    <a:moveTo>
                      <a:pt x="71" y="0"/>
                    </a:moveTo>
                    <a:cubicBezTo>
                      <a:pt x="69" y="0"/>
                      <a:pt x="69" y="0"/>
                      <a:pt x="69" y="0"/>
                    </a:cubicBezTo>
                    <a:cubicBezTo>
                      <a:pt x="69" y="0"/>
                      <a:pt x="69" y="0"/>
                      <a:pt x="69" y="0"/>
                    </a:cubicBezTo>
                    <a:cubicBezTo>
                      <a:pt x="68" y="3"/>
                      <a:pt x="49" y="46"/>
                      <a:pt x="37" y="114"/>
                    </a:cubicBezTo>
                    <a:cubicBezTo>
                      <a:pt x="39" y="114"/>
                      <a:pt x="39" y="114"/>
                      <a:pt x="39" y="114"/>
                    </a:cubicBezTo>
                    <a:cubicBezTo>
                      <a:pt x="42" y="95"/>
                      <a:pt x="46" y="78"/>
                      <a:pt x="50" y="63"/>
                    </a:cubicBezTo>
                    <a:cubicBezTo>
                      <a:pt x="55" y="43"/>
                      <a:pt x="60" y="28"/>
                      <a:pt x="64" y="17"/>
                    </a:cubicBezTo>
                    <a:cubicBezTo>
                      <a:pt x="66" y="12"/>
                      <a:pt x="68" y="8"/>
                      <a:pt x="69" y="5"/>
                    </a:cubicBezTo>
                    <a:cubicBezTo>
                      <a:pt x="70" y="2"/>
                      <a:pt x="71" y="1"/>
                      <a:pt x="71" y="1"/>
                    </a:cubicBezTo>
                    <a:cubicBezTo>
                      <a:pt x="71" y="1"/>
                      <a:pt x="71" y="1"/>
                      <a:pt x="71" y="1"/>
                    </a:cubicBezTo>
                    <a:cubicBezTo>
                      <a:pt x="71" y="1"/>
                      <a:pt x="71" y="1"/>
                      <a:pt x="71" y="1"/>
                    </a:cubicBezTo>
                    <a:cubicBezTo>
                      <a:pt x="71" y="0"/>
                      <a:pt x="71" y="0"/>
                      <a:pt x="7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0" name="Freeform 146"/>
              <p:cNvSpPr>
                <a:spLocks/>
              </p:cNvSpPr>
              <p:nvPr/>
            </p:nvSpPr>
            <p:spPr bwMode="auto">
              <a:xfrm>
                <a:off x="-3641" y="3069"/>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1" name="Freeform 147"/>
              <p:cNvSpPr>
                <a:spLocks/>
              </p:cNvSpPr>
              <p:nvPr/>
            </p:nvSpPr>
            <p:spPr bwMode="auto">
              <a:xfrm>
                <a:off x="-3606" y="2861"/>
                <a:ext cx="1" cy="2"/>
              </a:xfrm>
              <a:custGeom>
                <a:avLst/>
                <a:gdLst>
                  <a:gd name="T0" fmla="*/ 0 w 1"/>
                  <a:gd name="T1" fmla="*/ 0 h 1"/>
                  <a:gd name="T2" fmla="*/ 0 w 1"/>
                  <a:gd name="T3" fmla="*/ 0 h 1"/>
                  <a:gd name="T4" fmla="*/ 0 w 1"/>
                  <a:gd name="T5" fmla="*/ 2097152 h 1"/>
                  <a:gd name="T6" fmla="*/ 0 w 1"/>
                  <a:gd name="T7" fmla="*/ 2097152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2" name="Freeform 148"/>
              <p:cNvSpPr>
                <a:spLocks noEditPoints="1"/>
              </p:cNvSpPr>
              <p:nvPr/>
            </p:nvSpPr>
            <p:spPr bwMode="auto">
              <a:xfrm>
                <a:off x="-3714" y="1522"/>
                <a:ext cx="435" cy="1912"/>
              </a:xfrm>
              <a:custGeom>
                <a:avLst/>
                <a:gdLst>
                  <a:gd name="T0" fmla="*/ 920704742 w 184"/>
                  <a:gd name="T1" fmla="*/ 2147483647 h 807"/>
                  <a:gd name="T2" fmla="*/ 765641065 w 184"/>
                  <a:gd name="T3" fmla="*/ 2147483647 h 807"/>
                  <a:gd name="T4" fmla="*/ 0 w 184"/>
                  <a:gd name="T5" fmla="*/ 2147483647 h 807"/>
                  <a:gd name="T6" fmla="*/ 62857599 w 184"/>
                  <a:gd name="T7" fmla="*/ 2147483647 h 807"/>
                  <a:gd name="T8" fmla="*/ 920704742 w 184"/>
                  <a:gd name="T9" fmla="*/ 2147483647 h 807"/>
                  <a:gd name="T10" fmla="*/ 1393320549 w 184"/>
                  <a:gd name="T11" fmla="*/ 2147483647 h 807"/>
                  <a:gd name="T12" fmla="*/ 1283580205 w 184"/>
                  <a:gd name="T13" fmla="*/ 2147483647 h 807"/>
                  <a:gd name="T14" fmla="*/ 765641065 w 184"/>
                  <a:gd name="T15" fmla="*/ 2147483647 h 807"/>
                  <a:gd name="T16" fmla="*/ 920704742 w 184"/>
                  <a:gd name="T17" fmla="*/ 2147483647 h 807"/>
                  <a:gd name="T18" fmla="*/ 1393320549 w 184"/>
                  <a:gd name="T19" fmla="*/ 2147483647 h 807"/>
                  <a:gd name="T20" fmla="*/ 2147483647 w 184"/>
                  <a:gd name="T21" fmla="*/ 2147483647 h 807"/>
                  <a:gd name="T22" fmla="*/ 2147483647 w 184"/>
                  <a:gd name="T23" fmla="*/ 2147483647 h 807"/>
                  <a:gd name="T24" fmla="*/ 2147483647 w 184"/>
                  <a:gd name="T25" fmla="*/ 2147483647 h 807"/>
                  <a:gd name="T26" fmla="*/ 2147483647 w 184"/>
                  <a:gd name="T27" fmla="*/ 2147483647 h 807"/>
                  <a:gd name="T28" fmla="*/ 2147483647 w 184"/>
                  <a:gd name="T29" fmla="*/ 2147483647 h 807"/>
                  <a:gd name="T30" fmla="*/ 2147483647 w 184"/>
                  <a:gd name="T31" fmla="*/ 0 h 807"/>
                  <a:gd name="T32" fmla="*/ 2147483647 w 184"/>
                  <a:gd name="T33" fmla="*/ 0 h 807"/>
                  <a:gd name="T34" fmla="*/ 2147483647 w 184"/>
                  <a:gd name="T35" fmla="*/ 2147483647 h 807"/>
                  <a:gd name="T36" fmla="*/ 2147483647 w 184"/>
                  <a:gd name="T37" fmla="*/ 2147483647 h 807"/>
                  <a:gd name="T38" fmla="*/ 2147483647 w 184"/>
                  <a:gd name="T39" fmla="*/ 2147483647 h 807"/>
                  <a:gd name="T40" fmla="*/ 2147483647 w 184"/>
                  <a:gd name="T41" fmla="*/ 747303324 h 807"/>
                  <a:gd name="T42" fmla="*/ 2147483647 w 184"/>
                  <a:gd name="T43" fmla="*/ 275890962 h 807"/>
                  <a:gd name="T44" fmla="*/ 2147483647 w 184"/>
                  <a:gd name="T45" fmla="*/ 154029936 h 807"/>
                  <a:gd name="T46" fmla="*/ 2147483647 w 184"/>
                  <a:gd name="T47" fmla="*/ 154029936 h 807"/>
                  <a:gd name="T48" fmla="*/ 2147483647 w 184"/>
                  <a:gd name="T49" fmla="*/ 0 h 8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807">
                    <a:moveTo>
                      <a:pt x="13" y="772"/>
                    </a:moveTo>
                    <a:cubicBezTo>
                      <a:pt x="11" y="772"/>
                      <a:pt x="11" y="772"/>
                      <a:pt x="11" y="772"/>
                    </a:cubicBezTo>
                    <a:cubicBezTo>
                      <a:pt x="7" y="784"/>
                      <a:pt x="4" y="795"/>
                      <a:pt x="0" y="807"/>
                    </a:cubicBezTo>
                    <a:cubicBezTo>
                      <a:pt x="1" y="807"/>
                      <a:pt x="1" y="807"/>
                      <a:pt x="1" y="807"/>
                    </a:cubicBezTo>
                    <a:cubicBezTo>
                      <a:pt x="6" y="796"/>
                      <a:pt x="9" y="784"/>
                      <a:pt x="13" y="772"/>
                    </a:cubicBezTo>
                    <a:moveTo>
                      <a:pt x="20" y="741"/>
                    </a:moveTo>
                    <a:cubicBezTo>
                      <a:pt x="18" y="741"/>
                      <a:pt x="18" y="741"/>
                      <a:pt x="18" y="741"/>
                    </a:cubicBezTo>
                    <a:cubicBezTo>
                      <a:pt x="16" y="751"/>
                      <a:pt x="14" y="761"/>
                      <a:pt x="11" y="772"/>
                    </a:cubicBezTo>
                    <a:cubicBezTo>
                      <a:pt x="13" y="772"/>
                      <a:pt x="13" y="772"/>
                      <a:pt x="13" y="772"/>
                    </a:cubicBezTo>
                    <a:cubicBezTo>
                      <a:pt x="16" y="761"/>
                      <a:pt x="18" y="751"/>
                      <a:pt x="20" y="741"/>
                    </a:cubicBezTo>
                    <a:moveTo>
                      <a:pt x="119" y="99"/>
                    </a:moveTo>
                    <a:cubicBezTo>
                      <a:pt x="116" y="99"/>
                      <a:pt x="116" y="99"/>
                      <a:pt x="116" y="99"/>
                    </a:cubicBezTo>
                    <a:cubicBezTo>
                      <a:pt x="106" y="124"/>
                      <a:pt x="96" y="156"/>
                      <a:pt x="88" y="195"/>
                    </a:cubicBezTo>
                    <a:cubicBezTo>
                      <a:pt x="90" y="195"/>
                      <a:pt x="90" y="195"/>
                      <a:pt x="90" y="195"/>
                    </a:cubicBezTo>
                    <a:cubicBezTo>
                      <a:pt x="98" y="156"/>
                      <a:pt x="108" y="124"/>
                      <a:pt x="119" y="99"/>
                    </a:cubicBezTo>
                    <a:moveTo>
                      <a:pt x="183" y="0"/>
                    </a:moveTo>
                    <a:cubicBezTo>
                      <a:pt x="182" y="0"/>
                      <a:pt x="182" y="0"/>
                      <a:pt x="182" y="0"/>
                    </a:cubicBezTo>
                    <a:cubicBezTo>
                      <a:pt x="179" y="2"/>
                      <a:pt x="146" y="26"/>
                      <a:pt x="117" y="98"/>
                    </a:cubicBezTo>
                    <a:cubicBezTo>
                      <a:pt x="119" y="98"/>
                      <a:pt x="119" y="98"/>
                      <a:pt x="119" y="98"/>
                    </a:cubicBezTo>
                    <a:cubicBezTo>
                      <a:pt x="129" y="74"/>
                      <a:pt x="139" y="55"/>
                      <a:pt x="149" y="41"/>
                    </a:cubicBezTo>
                    <a:cubicBezTo>
                      <a:pt x="158" y="26"/>
                      <a:pt x="167" y="16"/>
                      <a:pt x="173" y="10"/>
                    </a:cubicBezTo>
                    <a:cubicBezTo>
                      <a:pt x="177" y="7"/>
                      <a:pt x="179" y="5"/>
                      <a:pt x="181" y="4"/>
                    </a:cubicBezTo>
                    <a:cubicBezTo>
                      <a:pt x="182" y="3"/>
                      <a:pt x="182" y="3"/>
                      <a:pt x="183" y="2"/>
                    </a:cubicBezTo>
                    <a:cubicBezTo>
                      <a:pt x="184" y="2"/>
                      <a:pt x="184" y="2"/>
                      <a:pt x="184" y="2"/>
                    </a:cubicBezTo>
                    <a:cubicBezTo>
                      <a:pt x="183" y="0"/>
                      <a:pt x="183" y="0"/>
                      <a:pt x="18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3" name="Freeform 149"/>
              <p:cNvSpPr>
                <a:spLocks/>
              </p:cNvSpPr>
              <p:nvPr/>
            </p:nvSpPr>
            <p:spPr bwMode="auto">
              <a:xfrm>
                <a:off x="-3440" y="1754"/>
                <a:ext cx="7" cy="2"/>
              </a:xfrm>
              <a:custGeom>
                <a:avLst/>
                <a:gdLst>
                  <a:gd name="T0" fmla="*/ 155151439 w 3"/>
                  <a:gd name="T1" fmla="*/ 0 h 1"/>
                  <a:gd name="T2" fmla="*/ 50319386 w 3"/>
                  <a:gd name="T3" fmla="*/ 0 h 1"/>
                  <a:gd name="T4" fmla="*/ 0 w 3"/>
                  <a:gd name="T5" fmla="*/ 2097152 h 1"/>
                  <a:gd name="T6" fmla="*/ 155151439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4" name="Freeform 150"/>
              <p:cNvSpPr>
                <a:spLocks/>
              </p:cNvSpPr>
              <p:nvPr/>
            </p:nvSpPr>
            <p:spPr bwMode="auto">
              <a:xfrm>
                <a:off x="-3608" y="2809"/>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5" name="Freeform 151"/>
              <p:cNvSpPr>
                <a:spLocks/>
              </p:cNvSpPr>
              <p:nvPr/>
            </p:nvSpPr>
            <p:spPr bwMode="auto">
              <a:xfrm>
                <a:off x="-3672" y="3276"/>
                <a:ext cx="7" cy="2"/>
              </a:xfrm>
              <a:custGeom>
                <a:avLst/>
                <a:gdLst>
                  <a:gd name="T0" fmla="*/ 155151439 w 3"/>
                  <a:gd name="T1" fmla="*/ 0 h 1"/>
                  <a:gd name="T2" fmla="*/ 50319386 w 3"/>
                  <a:gd name="T3" fmla="*/ 0 h 1"/>
                  <a:gd name="T4" fmla="*/ 0 w 3"/>
                  <a:gd name="T5" fmla="*/ 2097152 h 1"/>
                  <a:gd name="T6" fmla="*/ 117411901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6" name="Freeform 152"/>
              <p:cNvSpPr>
                <a:spLocks/>
              </p:cNvSpPr>
              <p:nvPr/>
            </p:nvSpPr>
            <p:spPr bwMode="auto">
              <a:xfrm>
                <a:off x="-3688" y="3351"/>
                <a:ext cx="4" cy="1"/>
              </a:xfrm>
              <a:custGeom>
                <a:avLst/>
                <a:gdLst>
                  <a:gd name="T0" fmla="*/ 4194304 w 2"/>
                  <a:gd name="T1" fmla="*/ 0 h 1"/>
                  <a:gd name="T2" fmla="*/ 0 w 2"/>
                  <a:gd name="T3" fmla="*/ 0 h 1"/>
                  <a:gd name="T4" fmla="*/ 0 w 2"/>
                  <a:gd name="T5" fmla="*/ 0 h 1"/>
                  <a:gd name="T6" fmla="*/ 4194304 w 2"/>
                  <a:gd name="T7" fmla="*/ 0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7" name="Freeform 153"/>
              <p:cNvSpPr>
                <a:spLocks/>
              </p:cNvSpPr>
              <p:nvPr/>
            </p:nvSpPr>
            <p:spPr bwMode="auto">
              <a:xfrm>
                <a:off x="-3606"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8" name="Freeform 154"/>
              <p:cNvSpPr>
                <a:spLocks/>
              </p:cNvSpPr>
              <p:nvPr/>
            </p:nvSpPr>
            <p:spPr bwMode="auto">
              <a:xfrm>
                <a:off x="-3582" y="2256"/>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9" name="Freeform 155"/>
              <p:cNvSpPr>
                <a:spLocks noEditPoints="1"/>
              </p:cNvSpPr>
              <p:nvPr/>
            </p:nvSpPr>
            <p:spPr bwMode="auto">
              <a:xfrm>
                <a:off x="-3395" y="1986"/>
                <a:ext cx="45" cy="270"/>
              </a:xfrm>
              <a:custGeom>
                <a:avLst/>
                <a:gdLst>
                  <a:gd name="T0" fmla="*/ 220535908 w 19"/>
                  <a:gd name="T1" fmla="*/ 2147483647 h 114"/>
                  <a:gd name="T2" fmla="*/ 64489753 w 19"/>
                  <a:gd name="T3" fmla="*/ 2147483647 h 114"/>
                  <a:gd name="T4" fmla="*/ 0 w 19"/>
                  <a:gd name="T5" fmla="*/ 2147483647 h 114"/>
                  <a:gd name="T6" fmla="*/ 152738889 w 19"/>
                  <a:gd name="T7" fmla="*/ 2147483647 h 114"/>
                  <a:gd name="T8" fmla="*/ 220535908 w 19"/>
                  <a:gd name="T9" fmla="*/ 2147483647 h 114"/>
                  <a:gd name="T10" fmla="*/ 1391067483 w 19"/>
                  <a:gd name="T11" fmla="*/ 0 h 114"/>
                  <a:gd name="T12" fmla="*/ 1237078153 w 19"/>
                  <a:gd name="T13" fmla="*/ 0 h 114"/>
                  <a:gd name="T14" fmla="*/ 1237078153 w 19"/>
                  <a:gd name="T15" fmla="*/ 152738889 h 114"/>
                  <a:gd name="T16" fmla="*/ 1237078153 w 19"/>
                  <a:gd name="T17" fmla="*/ 152738889 h 114"/>
                  <a:gd name="T18" fmla="*/ 1170533681 w 19"/>
                  <a:gd name="T19" fmla="*/ 742857788 h 114"/>
                  <a:gd name="T20" fmla="*/ 951896932 w 19"/>
                  <a:gd name="T21" fmla="*/ 1825285256 h 114"/>
                  <a:gd name="T22" fmla="*/ 64489753 w 19"/>
                  <a:gd name="T23" fmla="*/ 2147483647 h 114"/>
                  <a:gd name="T24" fmla="*/ 220535908 w 19"/>
                  <a:gd name="T25" fmla="*/ 2147483647 h 114"/>
                  <a:gd name="T26" fmla="*/ 1104636804 w 19"/>
                  <a:gd name="T27" fmla="*/ 1825285256 h 114"/>
                  <a:gd name="T28" fmla="*/ 1391067483 w 19"/>
                  <a:gd name="T29" fmla="*/ 152738889 h 114"/>
                  <a:gd name="T30" fmla="*/ 1391067483 w 19"/>
                  <a:gd name="T31" fmla="*/ 152738889 h 114"/>
                  <a:gd name="T32" fmla="*/ 1391067483 w 19"/>
                  <a:gd name="T33" fmla="*/ 152738889 h 114"/>
                  <a:gd name="T34" fmla="*/ 1391067483 w 19"/>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 h="114">
                    <a:moveTo>
                      <a:pt x="3" y="101"/>
                    </a:moveTo>
                    <a:cubicBezTo>
                      <a:pt x="1" y="101"/>
                      <a:pt x="1" y="101"/>
                      <a:pt x="1" y="101"/>
                    </a:cubicBezTo>
                    <a:cubicBezTo>
                      <a:pt x="0" y="105"/>
                      <a:pt x="0" y="109"/>
                      <a:pt x="0" y="114"/>
                    </a:cubicBezTo>
                    <a:cubicBezTo>
                      <a:pt x="2" y="114"/>
                      <a:pt x="2" y="114"/>
                      <a:pt x="2" y="114"/>
                    </a:cubicBezTo>
                    <a:cubicBezTo>
                      <a:pt x="2" y="109"/>
                      <a:pt x="2" y="105"/>
                      <a:pt x="3" y="101"/>
                    </a:cubicBezTo>
                    <a:moveTo>
                      <a:pt x="19" y="0"/>
                    </a:moveTo>
                    <a:cubicBezTo>
                      <a:pt x="17" y="0"/>
                      <a:pt x="17" y="0"/>
                      <a:pt x="17" y="0"/>
                    </a:cubicBezTo>
                    <a:cubicBezTo>
                      <a:pt x="17" y="0"/>
                      <a:pt x="17" y="1"/>
                      <a:pt x="17" y="2"/>
                    </a:cubicBezTo>
                    <a:cubicBezTo>
                      <a:pt x="17" y="2"/>
                      <a:pt x="17" y="2"/>
                      <a:pt x="17" y="2"/>
                    </a:cubicBezTo>
                    <a:cubicBezTo>
                      <a:pt x="17" y="2"/>
                      <a:pt x="16" y="5"/>
                      <a:pt x="16" y="10"/>
                    </a:cubicBezTo>
                    <a:cubicBezTo>
                      <a:pt x="15" y="14"/>
                      <a:pt x="14" y="20"/>
                      <a:pt x="13" y="25"/>
                    </a:cubicBezTo>
                    <a:cubicBezTo>
                      <a:pt x="12" y="36"/>
                      <a:pt x="5" y="62"/>
                      <a:pt x="1" y="100"/>
                    </a:cubicBezTo>
                    <a:cubicBezTo>
                      <a:pt x="3" y="100"/>
                      <a:pt x="3" y="100"/>
                      <a:pt x="3" y="100"/>
                    </a:cubicBezTo>
                    <a:cubicBezTo>
                      <a:pt x="7" y="63"/>
                      <a:pt x="14" y="36"/>
                      <a:pt x="15" y="25"/>
                    </a:cubicBezTo>
                    <a:cubicBezTo>
                      <a:pt x="17" y="15"/>
                      <a:pt x="19" y="2"/>
                      <a:pt x="19" y="2"/>
                    </a:cubicBezTo>
                    <a:cubicBezTo>
                      <a:pt x="19" y="2"/>
                      <a:pt x="19" y="2"/>
                      <a:pt x="19" y="2"/>
                    </a:cubicBezTo>
                    <a:cubicBezTo>
                      <a:pt x="19" y="2"/>
                      <a:pt x="19" y="2"/>
                      <a:pt x="19" y="2"/>
                    </a:cubicBezTo>
                    <a:cubicBezTo>
                      <a:pt x="19" y="1"/>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0" name="Freeform 156"/>
              <p:cNvSpPr>
                <a:spLocks/>
              </p:cNvSpPr>
              <p:nvPr/>
            </p:nvSpPr>
            <p:spPr bwMode="auto">
              <a:xfrm>
                <a:off x="-3393" y="2223"/>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1" name="Freeform 157"/>
              <p:cNvSpPr>
                <a:spLocks noEditPoints="1"/>
              </p:cNvSpPr>
              <p:nvPr/>
            </p:nvSpPr>
            <p:spPr bwMode="auto">
              <a:xfrm>
                <a:off x="-3355" y="1522"/>
                <a:ext cx="119" cy="462"/>
              </a:xfrm>
              <a:custGeom>
                <a:avLst/>
                <a:gdLst>
                  <a:gd name="T0" fmla="*/ 983632299 w 50"/>
                  <a:gd name="T1" fmla="*/ 2147483647 h 195"/>
                  <a:gd name="T2" fmla="*/ 714358459 w 50"/>
                  <a:gd name="T3" fmla="*/ 2147483647 h 195"/>
                  <a:gd name="T4" fmla="*/ 0 w 50"/>
                  <a:gd name="T5" fmla="*/ 2147483647 h 195"/>
                  <a:gd name="T6" fmla="*/ 173651631 w 50"/>
                  <a:gd name="T7" fmla="*/ 2147483647 h 195"/>
                  <a:gd name="T8" fmla="*/ 983632299 w 50"/>
                  <a:gd name="T9" fmla="*/ 2147483647 h 195"/>
                  <a:gd name="T10" fmla="*/ 1531394992 w 50"/>
                  <a:gd name="T11" fmla="*/ 2147483647 h 195"/>
                  <a:gd name="T12" fmla="*/ 1356331931 w 50"/>
                  <a:gd name="T13" fmla="*/ 2147483647 h 195"/>
                  <a:gd name="T14" fmla="*/ 817019978 w 50"/>
                  <a:gd name="T15" fmla="*/ 2147483647 h 195"/>
                  <a:gd name="T16" fmla="*/ 983632299 w 50"/>
                  <a:gd name="T17" fmla="*/ 2147483647 h 195"/>
                  <a:gd name="T18" fmla="*/ 1531394992 w 50"/>
                  <a:gd name="T19" fmla="*/ 2147483647 h 195"/>
                  <a:gd name="T20" fmla="*/ 2147483647 w 50"/>
                  <a:gd name="T21" fmla="*/ 0 h 195"/>
                  <a:gd name="T22" fmla="*/ 2147483647 w 50"/>
                  <a:gd name="T23" fmla="*/ 0 h 195"/>
                  <a:gd name="T24" fmla="*/ 1356331931 w 50"/>
                  <a:gd name="T25" fmla="*/ 2147483647 h 195"/>
                  <a:gd name="T26" fmla="*/ 1531394992 w 50"/>
                  <a:gd name="T27" fmla="*/ 2147483647 h 195"/>
                  <a:gd name="T28" fmla="*/ 2113300420 w 50"/>
                  <a:gd name="T29" fmla="*/ 2147483647 h 195"/>
                  <a:gd name="T30" fmla="*/ 2147483647 w 50"/>
                  <a:gd name="T31" fmla="*/ 864468632 h 195"/>
                  <a:gd name="T32" fmla="*/ 2147483647 w 50"/>
                  <a:gd name="T33" fmla="*/ 275841879 h 195"/>
                  <a:gd name="T34" fmla="*/ 2147483647 w 50"/>
                  <a:gd name="T35" fmla="*/ 154004890 h 195"/>
                  <a:gd name="T36" fmla="*/ 2147483647 w 50"/>
                  <a:gd name="T37" fmla="*/ 154004890 h 195"/>
                  <a:gd name="T38" fmla="*/ 2147483647 w 50"/>
                  <a:gd name="T39" fmla="*/ 0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 h="195">
                    <a:moveTo>
                      <a:pt x="12" y="99"/>
                    </a:moveTo>
                    <a:cubicBezTo>
                      <a:pt x="9" y="99"/>
                      <a:pt x="9" y="99"/>
                      <a:pt x="9" y="99"/>
                    </a:cubicBezTo>
                    <a:cubicBezTo>
                      <a:pt x="4" y="125"/>
                      <a:pt x="0" y="157"/>
                      <a:pt x="0" y="195"/>
                    </a:cubicBezTo>
                    <a:cubicBezTo>
                      <a:pt x="2" y="195"/>
                      <a:pt x="2" y="195"/>
                      <a:pt x="2" y="195"/>
                    </a:cubicBezTo>
                    <a:cubicBezTo>
                      <a:pt x="2" y="157"/>
                      <a:pt x="6" y="125"/>
                      <a:pt x="12" y="99"/>
                    </a:cubicBezTo>
                    <a:moveTo>
                      <a:pt x="19" y="68"/>
                    </a:moveTo>
                    <a:cubicBezTo>
                      <a:pt x="17" y="68"/>
                      <a:pt x="17" y="68"/>
                      <a:pt x="17" y="68"/>
                    </a:cubicBezTo>
                    <a:cubicBezTo>
                      <a:pt x="14" y="77"/>
                      <a:pt x="12" y="87"/>
                      <a:pt x="10" y="98"/>
                    </a:cubicBezTo>
                    <a:cubicBezTo>
                      <a:pt x="12" y="98"/>
                      <a:pt x="12" y="98"/>
                      <a:pt x="12" y="98"/>
                    </a:cubicBezTo>
                    <a:cubicBezTo>
                      <a:pt x="14" y="87"/>
                      <a:pt x="16" y="77"/>
                      <a:pt x="19" y="68"/>
                    </a:cubicBezTo>
                    <a:moveTo>
                      <a:pt x="48" y="0"/>
                    </a:moveTo>
                    <a:cubicBezTo>
                      <a:pt x="48" y="0"/>
                      <a:pt x="48" y="0"/>
                      <a:pt x="48" y="0"/>
                    </a:cubicBezTo>
                    <a:cubicBezTo>
                      <a:pt x="48" y="0"/>
                      <a:pt x="31" y="21"/>
                      <a:pt x="17" y="67"/>
                    </a:cubicBezTo>
                    <a:cubicBezTo>
                      <a:pt x="19" y="67"/>
                      <a:pt x="19" y="67"/>
                      <a:pt x="19" y="67"/>
                    </a:cubicBezTo>
                    <a:cubicBezTo>
                      <a:pt x="22" y="60"/>
                      <a:pt x="24" y="53"/>
                      <a:pt x="26" y="47"/>
                    </a:cubicBezTo>
                    <a:cubicBezTo>
                      <a:pt x="32" y="31"/>
                      <a:pt x="38" y="20"/>
                      <a:pt x="42" y="12"/>
                    </a:cubicBezTo>
                    <a:cubicBezTo>
                      <a:pt x="45" y="9"/>
                      <a:pt x="46" y="6"/>
                      <a:pt x="48" y="4"/>
                    </a:cubicBezTo>
                    <a:cubicBezTo>
                      <a:pt x="48" y="3"/>
                      <a:pt x="49" y="3"/>
                      <a:pt x="49" y="2"/>
                    </a:cubicBezTo>
                    <a:cubicBezTo>
                      <a:pt x="50" y="2"/>
                      <a:pt x="50" y="2"/>
                      <a:pt x="50" y="2"/>
                    </a:cubicBezTo>
                    <a:cubicBezTo>
                      <a:pt x="48" y="0"/>
                      <a:pt x="48" y="0"/>
                      <a:pt x="4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2" name="Freeform 158"/>
              <p:cNvSpPr>
                <a:spLocks/>
              </p:cNvSpPr>
              <p:nvPr/>
            </p:nvSpPr>
            <p:spPr bwMode="auto">
              <a:xfrm>
                <a:off x="-3333" y="1754"/>
                <a:ext cx="7" cy="2"/>
              </a:xfrm>
              <a:custGeom>
                <a:avLst/>
                <a:gdLst>
                  <a:gd name="T0" fmla="*/ 155151439 w 3"/>
                  <a:gd name="T1" fmla="*/ 0 h 1"/>
                  <a:gd name="T2" fmla="*/ 50319386 w 3"/>
                  <a:gd name="T3" fmla="*/ 0 h 1"/>
                  <a:gd name="T4" fmla="*/ 0 w 3"/>
                  <a:gd name="T5" fmla="*/ 2097152 h 1"/>
                  <a:gd name="T6" fmla="*/ 155151439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3" name="Freeform 159"/>
              <p:cNvSpPr>
                <a:spLocks/>
              </p:cNvSpPr>
              <p:nvPr/>
            </p:nvSpPr>
            <p:spPr bwMode="auto">
              <a:xfrm>
                <a:off x="-3314" y="1681"/>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4" name="Freeform 160"/>
              <p:cNvSpPr>
                <a:spLocks noEditPoints="1"/>
              </p:cNvSpPr>
              <p:nvPr/>
            </p:nvSpPr>
            <p:spPr bwMode="auto">
              <a:xfrm>
                <a:off x="-3556" y="2259"/>
                <a:ext cx="166" cy="1017"/>
              </a:xfrm>
              <a:custGeom>
                <a:avLst/>
                <a:gdLst>
                  <a:gd name="T0" fmla="*/ 2092843255 w 70"/>
                  <a:gd name="T1" fmla="*/ 2147483647 h 429"/>
                  <a:gd name="T2" fmla="*/ 1964577526 w 70"/>
                  <a:gd name="T3" fmla="*/ 2147483647 h 429"/>
                  <a:gd name="T4" fmla="*/ 0 w 70"/>
                  <a:gd name="T5" fmla="*/ 2147483647 h 429"/>
                  <a:gd name="T6" fmla="*/ 156930211 w 70"/>
                  <a:gd name="T7" fmla="*/ 2147483647 h 429"/>
                  <a:gd name="T8" fmla="*/ 2092843255 w 70"/>
                  <a:gd name="T9" fmla="*/ 2147483647 h 429"/>
                  <a:gd name="T10" fmla="*/ 2147483647 w 70"/>
                  <a:gd name="T11" fmla="*/ 2147483647 h 429"/>
                  <a:gd name="T12" fmla="*/ 2147483647 w 70"/>
                  <a:gd name="T13" fmla="*/ 2147483647 h 429"/>
                  <a:gd name="T14" fmla="*/ 2147483647 w 70"/>
                  <a:gd name="T15" fmla="*/ 2147483647 h 429"/>
                  <a:gd name="T16" fmla="*/ 2147483647 w 70"/>
                  <a:gd name="T17" fmla="*/ 2147483647 h 429"/>
                  <a:gd name="T18" fmla="*/ 2147483647 w 70"/>
                  <a:gd name="T19" fmla="*/ 2147483647 h 429"/>
                  <a:gd name="T20" fmla="*/ 2147483647 w 70"/>
                  <a:gd name="T21" fmla="*/ 2147483647 h 429"/>
                  <a:gd name="T22" fmla="*/ 2147483647 w 70"/>
                  <a:gd name="T23" fmla="*/ 2147483647 h 429"/>
                  <a:gd name="T24" fmla="*/ 2147483647 w 70"/>
                  <a:gd name="T25" fmla="*/ 2147483647 h 429"/>
                  <a:gd name="T26" fmla="*/ 1964577526 w 70"/>
                  <a:gd name="T27" fmla="*/ 2147483647 h 429"/>
                  <a:gd name="T28" fmla="*/ 2092843255 w 70"/>
                  <a:gd name="T29" fmla="*/ 2147483647 h 429"/>
                  <a:gd name="T30" fmla="*/ 2147483647 w 70"/>
                  <a:gd name="T31" fmla="*/ 2147483647 h 429"/>
                  <a:gd name="T32" fmla="*/ 2147483647 w 70"/>
                  <a:gd name="T33" fmla="*/ 2147483647 h 429"/>
                  <a:gd name="T34" fmla="*/ 2147483647 w 70"/>
                  <a:gd name="T35" fmla="*/ 2147483647 h 429"/>
                  <a:gd name="T36" fmla="*/ 2147483647 w 70"/>
                  <a:gd name="T37" fmla="*/ 2147483647 h 429"/>
                  <a:gd name="T38" fmla="*/ 2147483647 w 70"/>
                  <a:gd name="T39" fmla="*/ 2147483647 h 429"/>
                  <a:gd name="T40" fmla="*/ 2147483647 w 70"/>
                  <a:gd name="T41" fmla="*/ 2147483647 h 429"/>
                  <a:gd name="T42" fmla="*/ 2147483647 w 70"/>
                  <a:gd name="T43" fmla="*/ 2147483647 h 429"/>
                  <a:gd name="T44" fmla="*/ 2147483647 w 70"/>
                  <a:gd name="T45" fmla="*/ 2147483647 h 429"/>
                  <a:gd name="T46" fmla="*/ 2147483647 w 70"/>
                  <a:gd name="T47" fmla="*/ 2147483647 h 429"/>
                  <a:gd name="T48" fmla="*/ 2147483647 w 70"/>
                  <a:gd name="T49" fmla="*/ 2147483647 h 429"/>
                  <a:gd name="T50" fmla="*/ 2147483647 w 70"/>
                  <a:gd name="T51" fmla="*/ 2147483647 h 429"/>
                  <a:gd name="T52" fmla="*/ 2147483647 w 70"/>
                  <a:gd name="T53" fmla="*/ 2147483647 h 429"/>
                  <a:gd name="T54" fmla="*/ 2147483647 w 70"/>
                  <a:gd name="T55" fmla="*/ 2147483647 h 429"/>
                  <a:gd name="T56" fmla="*/ 2147483647 w 70"/>
                  <a:gd name="T57" fmla="*/ 2147483647 h 429"/>
                  <a:gd name="T58" fmla="*/ 2147483647 w 70"/>
                  <a:gd name="T59" fmla="*/ 2147483647 h 429"/>
                  <a:gd name="T60" fmla="*/ 2147483647 w 70"/>
                  <a:gd name="T61" fmla="*/ 2147483647 h 429"/>
                  <a:gd name="T62" fmla="*/ 2147483647 w 70"/>
                  <a:gd name="T63" fmla="*/ 2147483647 h 429"/>
                  <a:gd name="T64" fmla="*/ 2147483647 w 70"/>
                  <a:gd name="T65" fmla="*/ 0 h 429"/>
                  <a:gd name="T66" fmla="*/ 2147483647 w 70"/>
                  <a:gd name="T67" fmla="*/ 0 h 429"/>
                  <a:gd name="T68" fmla="*/ 2147483647 w 70"/>
                  <a:gd name="T69" fmla="*/ 2147483647 h 429"/>
                  <a:gd name="T70" fmla="*/ 2147483647 w 70"/>
                  <a:gd name="T71" fmla="*/ 2147483647 h 429"/>
                  <a:gd name="T72" fmla="*/ 2147483647 w 70"/>
                  <a:gd name="T73" fmla="*/ 2147483647 h 429"/>
                  <a:gd name="T74" fmla="*/ 2147483647 w 70"/>
                  <a:gd name="T75" fmla="*/ 2147483647 h 429"/>
                  <a:gd name="T76" fmla="*/ 2147483647 w 70"/>
                  <a:gd name="T77" fmla="*/ 0 h 4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429">
                    <a:moveTo>
                      <a:pt x="28" y="343"/>
                    </a:moveTo>
                    <a:cubicBezTo>
                      <a:pt x="26" y="343"/>
                      <a:pt x="26" y="343"/>
                      <a:pt x="26" y="343"/>
                    </a:cubicBezTo>
                    <a:cubicBezTo>
                      <a:pt x="18" y="376"/>
                      <a:pt x="9" y="405"/>
                      <a:pt x="0" y="429"/>
                    </a:cubicBezTo>
                    <a:cubicBezTo>
                      <a:pt x="2" y="429"/>
                      <a:pt x="2" y="429"/>
                      <a:pt x="2" y="429"/>
                    </a:cubicBezTo>
                    <a:cubicBezTo>
                      <a:pt x="11" y="405"/>
                      <a:pt x="20" y="376"/>
                      <a:pt x="28" y="343"/>
                    </a:cubicBezTo>
                    <a:moveTo>
                      <a:pt x="54" y="255"/>
                    </a:moveTo>
                    <a:cubicBezTo>
                      <a:pt x="52" y="255"/>
                      <a:pt x="52" y="255"/>
                      <a:pt x="52" y="255"/>
                    </a:cubicBezTo>
                    <a:cubicBezTo>
                      <a:pt x="51" y="259"/>
                      <a:pt x="49" y="263"/>
                      <a:pt x="48" y="267"/>
                    </a:cubicBezTo>
                    <a:cubicBezTo>
                      <a:pt x="43" y="286"/>
                      <a:pt x="39" y="301"/>
                      <a:pt x="35" y="312"/>
                    </a:cubicBezTo>
                    <a:cubicBezTo>
                      <a:pt x="33" y="317"/>
                      <a:pt x="31" y="321"/>
                      <a:pt x="30" y="324"/>
                    </a:cubicBezTo>
                    <a:cubicBezTo>
                      <a:pt x="29" y="327"/>
                      <a:pt x="29" y="329"/>
                      <a:pt x="29" y="329"/>
                    </a:cubicBezTo>
                    <a:cubicBezTo>
                      <a:pt x="29" y="329"/>
                      <a:pt x="29" y="329"/>
                      <a:pt x="29" y="329"/>
                    </a:cubicBezTo>
                    <a:cubicBezTo>
                      <a:pt x="29" y="329"/>
                      <a:pt x="29" y="329"/>
                      <a:pt x="29" y="329"/>
                    </a:cubicBezTo>
                    <a:cubicBezTo>
                      <a:pt x="28" y="333"/>
                      <a:pt x="27" y="338"/>
                      <a:pt x="26" y="342"/>
                    </a:cubicBezTo>
                    <a:cubicBezTo>
                      <a:pt x="28" y="342"/>
                      <a:pt x="28" y="342"/>
                      <a:pt x="28" y="342"/>
                    </a:cubicBezTo>
                    <a:cubicBezTo>
                      <a:pt x="29" y="338"/>
                      <a:pt x="30" y="334"/>
                      <a:pt x="31" y="329"/>
                    </a:cubicBezTo>
                    <a:cubicBezTo>
                      <a:pt x="31" y="329"/>
                      <a:pt x="31" y="329"/>
                      <a:pt x="31" y="329"/>
                    </a:cubicBezTo>
                    <a:cubicBezTo>
                      <a:pt x="32" y="327"/>
                      <a:pt x="43" y="297"/>
                      <a:pt x="54" y="255"/>
                    </a:cubicBezTo>
                    <a:moveTo>
                      <a:pt x="59" y="233"/>
                    </a:moveTo>
                    <a:cubicBezTo>
                      <a:pt x="57" y="233"/>
                      <a:pt x="57" y="233"/>
                      <a:pt x="57" y="233"/>
                    </a:cubicBezTo>
                    <a:cubicBezTo>
                      <a:pt x="55" y="240"/>
                      <a:pt x="53" y="247"/>
                      <a:pt x="52" y="254"/>
                    </a:cubicBezTo>
                    <a:cubicBezTo>
                      <a:pt x="54" y="254"/>
                      <a:pt x="54" y="254"/>
                      <a:pt x="54" y="254"/>
                    </a:cubicBezTo>
                    <a:cubicBezTo>
                      <a:pt x="56" y="247"/>
                      <a:pt x="57" y="240"/>
                      <a:pt x="59" y="233"/>
                    </a:cubicBezTo>
                    <a:moveTo>
                      <a:pt x="68" y="102"/>
                    </a:moveTo>
                    <a:cubicBezTo>
                      <a:pt x="66" y="102"/>
                      <a:pt x="66" y="102"/>
                      <a:pt x="66" y="102"/>
                    </a:cubicBezTo>
                    <a:cubicBezTo>
                      <a:pt x="67" y="105"/>
                      <a:pt x="67" y="107"/>
                      <a:pt x="67" y="110"/>
                    </a:cubicBezTo>
                    <a:cubicBezTo>
                      <a:pt x="68" y="118"/>
                      <a:pt x="68" y="127"/>
                      <a:pt x="68" y="136"/>
                    </a:cubicBezTo>
                    <a:cubicBezTo>
                      <a:pt x="68" y="169"/>
                      <a:pt x="63" y="202"/>
                      <a:pt x="57" y="232"/>
                    </a:cubicBezTo>
                    <a:cubicBezTo>
                      <a:pt x="59" y="232"/>
                      <a:pt x="59" y="232"/>
                      <a:pt x="59" y="232"/>
                    </a:cubicBezTo>
                    <a:cubicBezTo>
                      <a:pt x="65" y="202"/>
                      <a:pt x="70" y="169"/>
                      <a:pt x="70" y="136"/>
                    </a:cubicBezTo>
                    <a:cubicBezTo>
                      <a:pt x="70" y="127"/>
                      <a:pt x="70" y="118"/>
                      <a:pt x="69" y="110"/>
                    </a:cubicBezTo>
                    <a:cubicBezTo>
                      <a:pt x="69" y="107"/>
                      <a:pt x="69" y="105"/>
                      <a:pt x="68" y="102"/>
                    </a:cubicBezTo>
                    <a:moveTo>
                      <a:pt x="70" y="0"/>
                    </a:moveTo>
                    <a:cubicBezTo>
                      <a:pt x="68" y="0"/>
                      <a:pt x="68" y="0"/>
                      <a:pt x="68" y="0"/>
                    </a:cubicBezTo>
                    <a:cubicBezTo>
                      <a:pt x="66" y="17"/>
                      <a:pt x="65" y="37"/>
                      <a:pt x="65" y="58"/>
                    </a:cubicBezTo>
                    <a:cubicBezTo>
                      <a:pt x="65" y="72"/>
                      <a:pt x="65" y="86"/>
                      <a:pt x="66" y="101"/>
                    </a:cubicBezTo>
                    <a:cubicBezTo>
                      <a:pt x="68" y="101"/>
                      <a:pt x="68" y="101"/>
                      <a:pt x="68" y="101"/>
                    </a:cubicBezTo>
                    <a:cubicBezTo>
                      <a:pt x="67" y="86"/>
                      <a:pt x="67" y="72"/>
                      <a:pt x="67" y="58"/>
                    </a:cubicBezTo>
                    <a:cubicBezTo>
                      <a:pt x="67" y="37"/>
                      <a:pt x="68" y="17"/>
                      <a:pt x="7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5" name="Freeform 161"/>
              <p:cNvSpPr>
                <a:spLocks/>
              </p:cNvSpPr>
              <p:nvPr/>
            </p:nvSpPr>
            <p:spPr bwMode="auto">
              <a:xfrm>
                <a:off x="-3494" y="3069"/>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6" name="Freeform 162"/>
              <p:cNvSpPr>
                <a:spLocks/>
              </p:cNvSpPr>
              <p:nvPr/>
            </p:nvSpPr>
            <p:spPr bwMode="auto">
              <a:xfrm>
                <a:off x="-3433" y="2861"/>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7" name="Freeform 163"/>
              <p:cNvSpPr>
                <a:spLocks noEditPoints="1"/>
              </p:cNvSpPr>
              <p:nvPr/>
            </p:nvSpPr>
            <p:spPr bwMode="auto">
              <a:xfrm>
                <a:off x="-3629" y="3278"/>
                <a:ext cx="76" cy="154"/>
              </a:xfrm>
              <a:custGeom>
                <a:avLst/>
                <a:gdLst>
                  <a:gd name="T0" fmla="*/ 1467395762 w 32"/>
                  <a:gd name="T1" fmla="*/ 2147483647 h 65"/>
                  <a:gd name="T2" fmla="*/ 1306584735 w 32"/>
                  <a:gd name="T3" fmla="*/ 2147483647 h 65"/>
                  <a:gd name="T4" fmla="*/ 550140941 w 32"/>
                  <a:gd name="T5" fmla="*/ 2147483647 h 65"/>
                  <a:gd name="T6" fmla="*/ 168228002 w 32"/>
                  <a:gd name="T7" fmla="*/ 2147483647 h 65"/>
                  <a:gd name="T8" fmla="*/ 0 w 32"/>
                  <a:gd name="T9" fmla="*/ 2147483647 h 65"/>
                  <a:gd name="T10" fmla="*/ 168228002 w 32"/>
                  <a:gd name="T11" fmla="*/ 2147483647 h 65"/>
                  <a:gd name="T12" fmla="*/ 1467395762 w 32"/>
                  <a:gd name="T13" fmla="*/ 2147483647 h 65"/>
                  <a:gd name="T14" fmla="*/ 2147483647 w 32"/>
                  <a:gd name="T15" fmla="*/ 0 h 65"/>
                  <a:gd name="T16" fmla="*/ 2147483647 w 32"/>
                  <a:gd name="T17" fmla="*/ 0 h 65"/>
                  <a:gd name="T18" fmla="*/ 1798370720 w 32"/>
                  <a:gd name="T19" fmla="*/ 1338347162 h 65"/>
                  <a:gd name="T20" fmla="*/ 1306584735 w 32"/>
                  <a:gd name="T21" fmla="*/ 2147483647 h 65"/>
                  <a:gd name="T22" fmla="*/ 1467395762 w 32"/>
                  <a:gd name="T23" fmla="*/ 2147483647 h 65"/>
                  <a:gd name="T24" fmla="*/ 2147483647 w 32"/>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5">
                    <a:moveTo>
                      <a:pt x="19" y="31"/>
                    </a:moveTo>
                    <a:cubicBezTo>
                      <a:pt x="17" y="31"/>
                      <a:pt x="17" y="31"/>
                      <a:pt x="17" y="31"/>
                    </a:cubicBezTo>
                    <a:cubicBezTo>
                      <a:pt x="13" y="40"/>
                      <a:pt x="9" y="47"/>
                      <a:pt x="7" y="52"/>
                    </a:cubicBezTo>
                    <a:cubicBezTo>
                      <a:pt x="5" y="56"/>
                      <a:pt x="3" y="59"/>
                      <a:pt x="2" y="61"/>
                    </a:cubicBezTo>
                    <a:cubicBezTo>
                      <a:pt x="1" y="63"/>
                      <a:pt x="0" y="64"/>
                      <a:pt x="0" y="64"/>
                    </a:cubicBezTo>
                    <a:cubicBezTo>
                      <a:pt x="2" y="65"/>
                      <a:pt x="2" y="65"/>
                      <a:pt x="2" y="65"/>
                    </a:cubicBezTo>
                    <a:cubicBezTo>
                      <a:pt x="2" y="65"/>
                      <a:pt x="9" y="53"/>
                      <a:pt x="19" y="31"/>
                    </a:cubicBezTo>
                    <a:moveTo>
                      <a:pt x="32" y="0"/>
                    </a:moveTo>
                    <a:cubicBezTo>
                      <a:pt x="30" y="0"/>
                      <a:pt x="30" y="0"/>
                      <a:pt x="30" y="0"/>
                    </a:cubicBezTo>
                    <a:cubicBezTo>
                      <a:pt x="28" y="7"/>
                      <a:pt x="25" y="13"/>
                      <a:pt x="23" y="18"/>
                    </a:cubicBezTo>
                    <a:cubicBezTo>
                      <a:pt x="21" y="23"/>
                      <a:pt x="19" y="27"/>
                      <a:pt x="17" y="31"/>
                    </a:cubicBezTo>
                    <a:cubicBezTo>
                      <a:pt x="19" y="31"/>
                      <a:pt x="19" y="31"/>
                      <a:pt x="19" y="31"/>
                    </a:cubicBezTo>
                    <a:cubicBezTo>
                      <a:pt x="23" y="22"/>
                      <a:pt x="28" y="12"/>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8" name="Freeform 164"/>
              <p:cNvSpPr>
                <a:spLocks/>
              </p:cNvSpPr>
              <p:nvPr/>
            </p:nvSpPr>
            <p:spPr bwMode="auto">
              <a:xfrm>
                <a:off x="-3421" y="2809"/>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9" name="Freeform 165"/>
              <p:cNvSpPr>
                <a:spLocks/>
              </p:cNvSpPr>
              <p:nvPr/>
            </p:nvSpPr>
            <p:spPr bwMode="auto">
              <a:xfrm>
                <a:off x="-3558" y="3276"/>
                <a:ext cx="7" cy="2"/>
              </a:xfrm>
              <a:custGeom>
                <a:avLst/>
                <a:gdLst>
                  <a:gd name="T0" fmla="*/ 155151439 w 3"/>
                  <a:gd name="T1" fmla="*/ 0 h 1"/>
                  <a:gd name="T2" fmla="*/ 50319386 w 3"/>
                  <a:gd name="T3" fmla="*/ 0 h 1"/>
                  <a:gd name="T4" fmla="*/ 0 w 3"/>
                  <a:gd name="T5" fmla="*/ 2097152 h 1"/>
                  <a:gd name="T6" fmla="*/ 117411901 w 3"/>
                  <a:gd name="T7" fmla="*/ 2097152 h 1"/>
                  <a:gd name="T8" fmla="*/ 155151439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0" name="Freeform 166"/>
              <p:cNvSpPr>
                <a:spLocks/>
              </p:cNvSpPr>
              <p:nvPr/>
            </p:nvSpPr>
            <p:spPr bwMode="auto">
              <a:xfrm>
                <a:off x="-3589" y="3351"/>
                <a:ext cx="5" cy="1"/>
              </a:xfrm>
              <a:custGeom>
                <a:avLst/>
                <a:gdLst>
                  <a:gd name="T0" fmla="*/ 484306645 w 2"/>
                  <a:gd name="T1" fmla="*/ 0 h 1"/>
                  <a:gd name="T2" fmla="*/ 0 w 2"/>
                  <a:gd name="T3" fmla="*/ 0 h 1"/>
                  <a:gd name="T4" fmla="*/ 0 w 2"/>
                  <a:gd name="T5" fmla="*/ 0 h 1"/>
                  <a:gd name="T6" fmla="*/ 484306645 w 2"/>
                  <a:gd name="T7" fmla="*/ 0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1" name="Freeform 167"/>
              <p:cNvSpPr>
                <a:spLocks/>
              </p:cNvSpPr>
              <p:nvPr/>
            </p:nvSpPr>
            <p:spPr bwMode="auto">
              <a:xfrm>
                <a:off x="-3400"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2" name="Freeform 168"/>
              <p:cNvSpPr>
                <a:spLocks/>
              </p:cNvSpPr>
              <p:nvPr/>
            </p:nvSpPr>
            <p:spPr bwMode="auto">
              <a:xfrm>
                <a:off x="-3395" y="2256"/>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3" name="Freeform 169"/>
              <p:cNvSpPr>
                <a:spLocks/>
              </p:cNvSpPr>
              <p:nvPr/>
            </p:nvSpPr>
            <p:spPr bwMode="auto">
              <a:xfrm>
                <a:off x="-3201" y="1986"/>
                <a:ext cx="3" cy="270"/>
              </a:xfrm>
              <a:custGeom>
                <a:avLst/>
                <a:gdLst>
                  <a:gd name="T0" fmla="*/ 3 w 3"/>
                  <a:gd name="T1" fmla="*/ 0 h 270"/>
                  <a:gd name="T2" fmla="*/ 0 w 3"/>
                  <a:gd name="T3" fmla="*/ 0 h 270"/>
                  <a:gd name="T4" fmla="*/ 0 w 3"/>
                  <a:gd name="T5" fmla="*/ 270 h 270"/>
                  <a:gd name="T6" fmla="*/ 3 w 3"/>
                  <a:gd name="T7" fmla="*/ 270 h 270"/>
                  <a:gd name="T8" fmla="*/ 3 w 3"/>
                  <a:gd name="T9" fmla="*/ 240 h 270"/>
                  <a:gd name="T10" fmla="*/ 0 w 3"/>
                  <a:gd name="T11" fmla="*/ 240 h 270"/>
                  <a:gd name="T12" fmla="*/ 0 w 3"/>
                  <a:gd name="T13" fmla="*/ 237 h 270"/>
                  <a:gd name="T14" fmla="*/ 3 w 3"/>
                  <a:gd name="T15" fmla="*/ 237 h 270"/>
                  <a:gd name="T16" fmla="*/ 3 w 3"/>
                  <a:gd name="T17" fmla="*/ 0 h 270"/>
                  <a:gd name="T18" fmla="*/ 3 w 3"/>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70">
                    <a:moveTo>
                      <a:pt x="3" y="0"/>
                    </a:moveTo>
                    <a:lnTo>
                      <a:pt x="0" y="0"/>
                    </a:lnTo>
                    <a:lnTo>
                      <a:pt x="0" y="270"/>
                    </a:lnTo>
                    <a:lnTo>
                      <a:pt x="3" y="270"/>
                    </a:lnTo>
                    <a:lnTo>
                      <a:pt x="3" y="240"/>
                    </a:lnTo>
                    <a:lnTo>
                      <a:pt x="0" y="240"/>
                    </a:lnTo>
                    <a:lnTo>
                      <a:pt x="0" y="237"/>
                    </a:lnTo>
                    <a:lnTo>
                      <a:pt x="3" y="237"/>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4" name="Freeform 170"/>
              <p:cNvSpPr>
                <a:spLocks/>
              </p:cNvSpPr>
              <p:nvPr/>
            </p:nvSpPr>
            <p:spPr bwMode="auto">
              <a:xfrm>
                <a:off x="-3201" y="2223"/>
                <a:ext cx="3" cy="3"/>
              </a:xfrm>
              <a:custGeom>
                <a:avLst/>
                <a:gdLst>
                  <a:gd name="T0" fmla="*/ 3 w 3"/>
                  <a:gd name="T1" fmla="*/ 0 h 3"/>
                  <a:gd name="T2" fmla="*/ 0 w 3"/>
                  <a:gd name="T3" fmla="*/ 0 h 3"/>
                  <a:gd name="T4" fmla="*/ 0 w 3"/>
                  <a:gd name="T5" fmla="*/ 3 h 3"/>
                  <a:gd name="T6" fmla="*/ 3 w 3"/>
                  <a:gd name="T7" fmla="*/ 3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0" y="0"/>
                    </a:lnTo>
                    <a:lnTo>
                      <a:pt x="0" y="3"/>
                    </a:lnTo>
                    <a:lnTo>
                      <a:pt x="3" y="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5" name="Freeform 171"/>
              <p:cNvSpPr>
                <a:spLocks noEditPoints="1"/>
              </p:cNvSpPr>
              <p:nvPr/>
            </p:nvSpPr>
            <p:spPr bwMode="auto">
              <a:xfrm>
                <a:off x="-3203" y="1524"/>
                <a:ext cx="7" cy="998"/>
              </a:xfrm>
              <a:custGeom>
                <a:avLst/>
                <a:gdLst>
                  <a:gd name="T0" fmla="*/ 7 w 7"/>
                  <a:gd name="T1" fmla="*/ 977 h 998"/>
                  <a:gd name="T2" fmla="*/ 5 w 7"/>
                  <a:gd name="T3" fmla="*/ 977 h 998"/>
                  <a:gd name="T4" fmla="*/ 5 w 7"/>
                  <a:gd name="T5" fmla="*/ 998 h 998"/>
                  <a:gd name="T6" fmla="*/ 7 w 7"/>
                  <a:gd name="T7" fmla="*/ 998 h 998"/>
                  <a:gd name="T8" fmla="*/ 7 w 7"/>
                  <a:gd name="T9" fmla="*/ 977 h 998"/>
                  <a:gd name="T10" fmla="*/ 7 w 7"/>
                  <a:gd name="T11" fmla="*/ 977 h 998"/>
                  <a:gd name="T12" fmla="*/ 5 w 7"/>
                  <a:gd name="T13" fmla="*/ 735 h 998"/>
                  <a:gd name="T14" fmla="*/ 2 w 7"/>
                  <a:gd name="T15" fmla="*/ 735 h 998"/>
                  <a:gd name="T16" fmla="*/ 5 w 7"/>
                  <a:gd name="T17" fmla="*/ 974 h 998"/>
                  <a:gd name="T18" fmla="*/ 7 w 7"/>
                  <a:gd name="T19" fmla="*/ 974 h 998"/>
                  <a:gd name="T20" fmla="*/ 5 w 7"/>
                  <a:gd name="T21" fmla="*/ 735 h 998"/>
                  <a:gd name="T22" fmla="*/ 5 w 7"/>
                  <a:gd name="T23" fmla="*/ 735 h 998"/>
                  <a:gd name="T24" fmla="*/ 2 w 7"/>
                  <a:gd name="T25" fmla="*/ 232 h 998"/>
                  <a:gd name="T26" fmla="*/ 0 w 7"/>
                  <a:gd name="T27" fmla="*/ 232 h 998"/>
                  <a:gd name="T28" fmla="*/ 2 w 7"/>
                  <a:gd name="T29" fmla="*/ 460 h 998"/>
                  <a:gd name="T30" fmla="*/ 2 w 7"/>
                  <a:gd name="T31" fmla="*/ 460 h 998"/>
                  <a:gd name="T32" fmla="*/ 2 w 7"/>
                  <a:gd name="T33" fmla="*/ 232 h 998"/>
                  <a:gd name="T34" fmla="*/ 2 w 7"/>
                  <a:gd name="T35" fmla="*/ 232 h 998"/>
                  <a:gd name="T36" fmla="*/ 2 w 7"/>
                  <a:gd name="T37" fmla="*/ 0 h 998"/>
                  <a:gd name="T38" fmla="*/ 0 w 7"/>
                  <a:gd name="T39" fmla="*/ 0 h 998"/>
                  <a:gd name="T40" fmla="*/ 0 w 7"/>
                  <a:gd name="T41" fmla="*/ 230 h 998"/>
                  <a:gd name="T42" fmla="*/ 2 w 7"/>
                  <a:gd name="T43" fmla="*/ 230 h 998"/>
                  <a:gd name="T44" fmla="*/ 2 w 7"/>
                  <a:gd name="T45" fmla="*/ 0 h 998"/>
                  <a:gd name="T46" fmla="*/ 2 w 7"/>
                  <a:gd name="T47" fmla="*/ 0 h 9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 h="998">
                    <a:moveTo>
                      <a:pt x="7" y="977"/>
                    </a:moveTo>
                    <a:lnTo>
                      <a:pt x="5" y="977"/>
                    </a:lnTo>
                    <a:lnTo>
                      <a:pt x="5" y="998"/>
                    </a:lnTo>
                    <a:lnTo>
                      <a:pt x="7" y="998"/>
                    </a:lnTo>
                    <a:lnTo>
                      <a:pt x="7" y="977"/>
                    </a:lnTo>
                    <a:close/>
                    <a:moveTo>
                      <a:pt x="5" y="735"/>
                    </a:moveTo>
                    <a:lnTo>
                      <a:pt x="2" y="735"/>
                    </a:lnTo>
                    <a:lnTo>
                      <a:pt x="5" y="974"/>
                    </a:lnTo>
                    <a:lnTo>
                      <a:pt x="7" y="974"/>
                    </a:lnTo>
                    <a:lnTo>
                      <a:pt x="5" y="735"/>
                    </a:lnTo>
                    <a:close/>
                    <a:moveTo>
                      <a:pt x="2" y="232"/>
                    </a:moveTo>
                    <a:lnTo>
                      <a:pt x="0" y="232"/>
                    </a:lnTo>
                    <a:lnTo>
                      <a:pt x="2" y="460"/>
                    </a:lnTo>
                    <a:lnTo>
                      <a:pt x="2" y="232"/>
                    </a:lnTo>
                    <a:close/>
                    <a:moveTo>
                      <a:pt x="2" y="0"/>
                    </a:moveTo>
                    <a:lnTo>
                      <a:pt x="0" y="0"/>
                    </a:lnTo>
                    <a:lnTo>
                      <a:pt x="0" y="230"/>
                    </a:lnTo>
                    <a:lnTo>
                      <a:pt x="2" y="23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6" name="Freeform 172"/>
              <p:cNvSpPr>
                <a:spLocks/>
              </p:cNvSpPr>
              <p:nvPr/>
            </p:nvSpPr>
            <p:spPr bwMode="auto">
              <a:xfrm>
                <a:off x="-3203" y="1754"/>
                <a:ext cx="2" cy="2"/>
              </a:xfrm>
              <a:custGeom>
                <a:avLst/>
                <a:gdLst>
                  <a:gd name="T0" fmla="*/ 2 w 2"/>
                  <a:gd name="T1" fmla="*/ 0 h 2"/>
                  <a:gd name="T2" fmla="*/ 0 w 2"/>
                  <a:gd name="T3" fmla="*/ 0 h 2"/>
                  <a:gd name="T4" fmla="*/ 0 w 2"/>
                  <a:gd name="T5" fmla="*/ 2 h 2"/>
                  <a:gd name="T6" fmla="*/ 2 w 2"/>
                  <a:gd name="T7" fmla="*/ 2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2"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7" name="Freeform 173"/>
              <p:cNvSpPr>
                <a:spLocks/>
              </p:cNvSpPr>
              <p:nvPr/>
            </p:nvSpPr>
            <p:spPr bwMode="auto">
              <a:xfrm>
                <a:off x="-3198" y="2498"/>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3"/>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8" name="Freeform 174"/>
              <p:cNvSpPr>
                <a:spLocks/>
              </p:cNvSpPr>
              <p:nvPr/>
            </p:nvSpPr>
            <p:spPr bwMode="auto">
              <a:xfrm>
                <a:off x="-3201" y="2256"/>
                <a:ext cx="3" cy="3"/>
              </a:xfrm>
              <a:custGeom>
                <a:avLst/>
                <a:gdLst>
                  <a:gd name="T0" fmla="*/ 3 w 3"/>
                  <a:gd name="T1" fmla="*/ 0 h 3"/>
                  <a:gd name="T2" fmla="*/ 0 w 3"/>
                  <a:gd name="T3" fmla="*/ 0 h 3"/>
                  <a:gd name="T4" fmla="*/ 0 w 3"/>
                  <a:gd name="T5" fmla="*/ 3 h 3"/>
                  <a:gd name="T6" fmla="*/ 3 w 3"/>
                  <a:gd name="T7" fmla="*/ 3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0" y="0"/>
                    </a:lnTo>
                    <a:lnTo>
                      <a:pt x="0" y="3"/>
                    </a:lnTo>
                    <a:lnTo>
                      <a:pt x="3" y="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9" name="Freeform 175"/>
              <p:cNvSpPr>
                <a:spLocks noEditPoints="1"/>
              </p:cNvSpPr>
              <p:nvPr/>
            </p:nvSpPr>
            <p:spPr bwMode="auto">
              <a:xfrm>
                <a:off x="-3161" y="1524"/>
                <a:ext cx="152" cy="732"/>
              </a:xfrm>
              <a:custGeom>
                <a:avLst/>
                <a:gdLst>
                  <a:gd name="T0" fmla="*/ 2147483647 w 64"/>
                  <a:gd name="T1" fmla="*/ 2147483647 h 309"/>
                  <a:gd name="T2" fmla="*/ 2147483647 w 64"/>
                  <a:gd name="T3" fmla="*/ 2147483647 h 309"/>
                  <a:gd name="T4" fmla="*/ 2147483647 w 64"/>
                  <a:gd name="T5" fmla="*/ 2147483647 h 309"/>
                  <a:gd name="T6" fmla="*/ 2147483647 w 64"/>
                  <a:gd name="T7" fmla="*/ 2147483647 h 309"/>
                  <a:gd name="T8" fmla="*/ 2147483647 w 64"/>
                  <a:gd name="T9" fmla="*/ 2147483647 h 309"/>
                  <a:gd name="T10" fmla="*/ 2147483647 w 64"/>
                  <a:gd name="T11" fmla="*/ 2147483647 h 309"/>
                  <a:gd name="T12" fmla="*/ 2085246466 w 64"/>
                  <a:gd name="T13" fmla="*/ 2147483647 h 309"/>
                  <a:gd name="T14" fmla="*/ 2147483647 w 64"/>
                  <a:gd name="T15" fmla="*/ 2147483647 h 309"/>
                  <a:gd name="T16" fmla="*/ 2147483647 w 64"/>
                  <a:gd name="T17" fmla="*/ 2147483647 h 309"/>
                  <a:gd name="T18" fmla="*/ 2147483647 w 64"/>
                  <a:gd name="T19" fmla="*/ 2147483647 h 309"/>
                  <a:gd name="T20" fmla="*/ 168228002 w 64"/>
                  <a:gd name="T21" fmla="*/ 0 h 309"/>
                  <a:gd name="T22" fmla="*/ 0 w 64"/>
                  <a:gd name="T23" fmla="*/ 0 h 309"/>
                  <a:gd name="T24" fmla="*/ 168228002 w 64"/>
                  <a:gd name="T25" fmla="*/ 652392143 h 309"/>
                  <a:gd name="T26" fmla="*/ 1467395762 w 64"/>
                  <a:gd name="T27" fmla="*/ 2147483647 h 309"/>
                  <a:gd name="T28" fmla="*/ 1635812956 w 64"/>
                  <a:gd name="T29" fmla="*/ 2147483647 h 309"/>
                  <a:gd name="T30" fmla="*/ 1635812956 w 64"/>
                  <a:gd name="T31" fmla="*/ 2147483647 h 309"/>
                  <a:gd name="T32" fmla="*/ 1467395762 w 64"/>
                  <a:gd name="T33" fmla="*/ 2147483647 h 309"/>
                  <a:gd name="T34" fmla="*/ 2085246466 w 64"/>
                  <a:gd name="T35" fmla="*/ 2147483647 h 309"/>
                  <a:gd name="T36" fmla="*/ 2147483647 w 64"/>
                  <a:gd name="T37" fmla="*/ 2147483647 h 309"/>
                  <a:gd name="T38" fmla="*/ 168228002 w 64"/>
                  <a:gd name="T39" fmla="*/ 0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309">
                    <a:moveTo>
                      <a:pt x="50" y="195"/>
                    </a:moveTo>
                    <a:cubicBezTo>
                      <a:pt x="48" y="195"/>
                      <a:pt x="48" y="195"/>
                      <a:pt x="48" y="195"/>
                    </a:cubicBezTo>
                    <a:cubicBezTo>
                      <a:pt x="55" y="233"/>
                      <a:pt x="61" y="273"/>
                      <a:pt x="62" y="309"/>
                    </a:cubicBezTo>
                    <a:cubicBezTo>
                      <a:pt x="64" y="309"/>
                      <a:pt x="64" y="309"/>
                      <a:pt x="64" y="309"/>
                    </a:cubicBezTo>
                    <a:cubicBezTo>
                      <a:pt x="63" y="273"/>
                      <a:pt x="57" y="233"/>
                      <a:pt x="50" y="195"/>
                    </a:cubicBezTo>
                    <a:moveTo>
                      <a:pt x="29" y="98"/>
                    </a:moveTo>
                    <a:cubicBezTo>
                      <a:pt x="27" y="98"/>
                      <a:pt x="27" y="98"/>
                      <a:pt x="27" y="98"/>
                    </a:cubicBezTo>
                    <a:cubicBezTo>
                      <a:pt x="34" y="127"/>
                      <a:pt x="42" y="160"/>
                      <a:pt x="48" y="194"/>
                    </a:cubicBezTo>
                    <a:cubicBezTo>
                      <a:pt x="50" y="194"/>
                      <a:pt x="50" y="194"/>
                      <a:pt x="50" y="194"/>
                    </a:cubicBezTo>
                    <a:cubicBezTo>
                      <a:pt x="44" y="160"/>
                      <a:pt x="36" y="127"/>
                      <a:pt x="29" y="98"/>
                    </a:cubicBezTo>
                    <a:moveTo>
                      <a:pt x="2" y="0"/>
                    </a:moveTo>
                    <a:cubicBezTo>
                      <a:pt x="0" y="0"/>
                      <a:pt x="0" y="0"/>
                      <a:pt x="0" y="0"/>
                    </a:cubicBezTo>
                    <a:cubicBezTo>
                      <a:pt x="0" y="0"/>
                      <a:pt x="1" y="3"/>
                      <a:pt x="2" y="9"/>
                    </a:cubicBezTo>
                    <a:cubicBezTo>
                      <a:pt x="5" y="19"/>
                      <a:pt x="12" y="40"/>
                      <a:pt x="19" y="66"/>
                    </a:cubicBezTo>
                    <a:cubicBezTo>
                      <a:pt x="21" y="66"/>
                      <a:pt x="21" y="66"/>
                      <a:pt x="21" y="66"/>
                    </a:cubicBezTo>
                    <a:cubicBezTo>
                      <a:pt x="21" y="67"/>
                      <a:pt x="21" y="67"/>
                      <a:pt x="21" y="67"/>
                    </a:cubicBezTo>
                    <a:cubicBezTo>
                      <a:pt x="19" y="67"/>
                      <a:pt x="19" y="67"/>
                      <a:pt x="19" y="67"/>
                    </a:cubicBezTo>
                    <a:cubicBezTo>
                      <a:pt x="21" y="77"/>
                      <a:pt x="24" y="87"/>
                      <a:pt x="27" y="97"/>
                    </a:cubicBezTo>
                    <a:cubicBezTo>
                      <a:pt x="29" y="97"/>
                      <a:pt x="29" y="97"/>
                      <a:pt x="29" y="97"/>
                    </a:cubicBezTo>
                    <a:cubicBezTo>
                      <a:pt x="15" y="41"/>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0" name="Freeform 176"/>
              <p:cNvSpPr>
                <a:spLocks/>
              </p:cNvSpPr>
              <p:nvPr/>
            </p:nvSpPr>
            <p:spPr bwMode="auto">
              <a:xfrm>
                <a:off x="-3097" y="1754"/>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1" name="Freeform 177"/>
              <p:cNvSpPr>
                <a:spLocks/>
              </p:cNvSpPr>
              <p:nvPr/>
            </p:nvSpPr>
            <p:spPr bwMode="auto">
              <a:xfrm>
                <a:off x="-3116" y="1681"/>
                <a:ext cx="5" cy="2"/>
              </a:xfrm>
              <a:custGeom>
                <a:avLst/>
                <a:gdLst>
                  <a:gd name="T0" fmla="*/ 0 w 2"/>
                  <a:gd name="T1" fmla="*/ 0 h 1"/>
                  <a:gd name="T2" fmla="*/ 0 w 2"/>
                  <a:gd name="T3" fmla="*/ 2097152 h 1"/>
                  <a:gd name="T4" fmla="*/ 484306645 w 2"/>
                  <a:gd name="T5" fmla="*/ 2097152 h 1"/>
                  <a:gd name="T6" fmla="*/ 484306645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2" name="Line 178"/>
              <p:cNvSpPr>
                <a:spLocks noChangeShapeType="1"/>
              </p:cNvSpPr>
              <p:nvPr/>
            </p:nvSpPr>
            <p:spPr bwMode="auto">
              <a:xfrm>
                <a:off x="-3111" y="1681"/>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3" name="Line 179"/>
              <p:cNvSpPr>
                <a:spLocks noChangeShapeType="1"/>
              </p:cNvSpPr>
              <p:nvPr/>
            </p:nvSpPr>
            <p:spPr bwMode="auto">
              <a:xfrm>
                <a:off x="-3111" y="1681"/>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4" name="Freeform 180"/>
              <p:cNvSpPr>
                <a:spLocks noEditPoints="1"/>
              </p:cNvSpPr>
              <p:nvPr/>
            </p:nvSpPr>
            <p:spPr bwMode="auto">
              <a:xfrm>
                <a:off x="-3014" y="2259"/>
                <a:ext cx="92" cy="1017"/>
              </a:xfrm>
              <a:custGeom>
                <a:avLst/>
                <a:gdLst>
                  <a:gd name="T0" fmla="*/ 1739669921 w 39"/>
                  <a:gd name="T1" fmla="*/ 2147483647 h 429"/>
                  <a:gd name="T2" fmla="*/ 1615753383 w 39"/>
                  <a:gd name="T3" fmla="*/ 2147483647 h 429"/>
                  <a:gd name="T4" fmla="*/ 2147483647 w 39"/>
                  <a:gd name="T5" fmla="*/ 2147483647 h 429"/>
                  <a:gd name="T6" fmla="*/ 2147483647 w 39"/>
                  <a:gd name="T7" fmla="*/ 2147483647 h 429"/>
                  <a:gd name="T8" fmla="*/ 2014966367 w 39"/>
                  <a:gd name="T9" fmla="*/ 2147483647 h 429"/>
                  <a:gd name="T10" fmla="*/ 1739669921 w 39"/>
                  <a:gd name="T11" fmla="*/ 2147483647 h 429"/>
                  <a:gd name="T12" fmla="*/ 1739669921 w 39"/>
                  <a:gd name="T13" fmla="*/ 2147483647 h 429"/>
                  <a:gd name="T14" fmla="*/ 880916716 w 39"/>
                  <a:gd name="T15" fmla="*/ 2147483647 h 429"/>
                  <a:gd name="T16" fmla="*/ 737468771 w 39"/>
                  <a:gd name="T17" fmla="*/ 2147483647 h 429"/>
                  <a:gd name="T18" fmla="*/ 1535480738 w 39"/>
                  <a:gd name="T19" fmla="*/ 2147483647 h 429"/>
                  <a:gd name="T20" fmla="*/ 1535480738 w 39"/>
                  <a:gd name="T21" fmla="*/ 2147483647 h 429"/>
                  <a:gd name="T22" fmla="*/ 1615753383 w 39"/>
                  <a:gd name="T23" fmla="*/ 2147483647 h 429"/>
                  <a:gd name="T24" fmla="*/ 1739669921 w 39"/>
                  <a:gd name="T25" fmla="*/ 2147483647 h 429"/>
                  <a:gd name="T26" fmla="*/ 1678881650 w 39"/>
                  <a:gd name="T27" fmla="*/ 2147483647 h 429"/>
                  <a:gd name="T28" fmla="*/ 1678881650 w 39"/>
                  <a:gd name="T29" fmla="*/ 2147483647 h 429"/>
                  <a:gd name="T30" fmla="*/ 1678881650 w 39"/>
                  <a:gd name="T31" fmla="*/ 2147483647 h 429"/>
                  <a:gd name="T32" fmla="*/ 880916716 w 39"/>
                  <a:gd name="T33" fmla="*/ 2147483647 h 429"/>
                  <a:gd name="T34" fmla="*/ 684938934 w 39"/>
                  <a:gd name="T35" fmla="*/ 2147483647 h 429"/>
                  <a:gd name="T36" fmla="*/ 542665699 w 39"/>
                  <a:gd name="T37" fmla="*/ 2147483647 h 429"/>
                  <a:gd name="T38" fmla="*/ 737468771 w 39"/>
                  <a:gd name="T39" fmla="*/ 2147483647 h 429"/>
                  <a:gd name="T40" fmla="*/ 880916716 w 39"/>
                  <a:gd name="T41" fmla="*/ 2147483647 h 429"/>
                  <a:gd name="T42" fmla="*/ 684938934 w 39"/>
                  <a:gd name="T43" fmla="*/ 2147483647 h 429"/>
                  <a:gd name="T44" fmla="*/ 255608750 w 39"/>
                  <a:gd name="T45" fmla="*/ 2147483647 h 429"/>
                  <a:gd name="T46" fmla="*/ 143452408 w 39"/>
                  <a:gd name="T47" fmla="*/ 2147483647 h 429"/>
                  <a:gd name="T48" fmla="*/ 143452408 w 39"/>
                  <a:gd name="T49" fmla="*/ 2147483647 h 429"/>
                  <a:gd name="T50" fmla="*/ 143452408 w 39"/>
                  <a:gd name="T51" fmla="*/ 2147483647 h 429"/>
                  <a:gd name="T52" fmla="*/ 542665699 w 39"/>
                  <a:gd name="T53" fmla="*/ 2147483647 h 429"/>
                  <a:gd name="T54" fmla="*/ 684938934 w 39"/>
                  <a:gd name="T55" fmla="*/ 2147483647 h 429"/>
                  <a:gd name="T56" fmla="*/ 255608750 w 39"/>
                  <a:gd name="T57" fmla="*/ 2147483647 h 429"/>
                  <a:gd name="T58" fmla="*/ 255608750 w 39"/>
                  <a:gd name="T59" fmla="*/ 2147483647 h 429"/>
                  <a:gd name="T60" fmla="*/ 255608750 w 39"/>
                  <a:gd name="T61" fmla="*/ 2147483647 h 429"/>
                  <a:gd name="T62" fmla="*/ 255608750 w 39"/>
                  <a:gd name="T63" fmla="*/ 2147483647 h 429"/>
                  <a:gd name="T64" fmla="*/ 255608750 w 39"/>
                  <a:gd name="T65" fmla="*/ 2147483647 h 429"/>
                  <a:gd name="T66" fmla="*/ 255608750 w 39"/>
                  <a:gd name="T67" fmla="*/ 2147483647 h 429"/>
                  <a:gd name="T68" fmla="*/ 143452408 w 39"/>
                  <a:gd name="T69" fmla="*/ 0 h 429"/>
                  <a:gd name="T70" fmla="*/ 0 w 39"/>
                  <a:gd name="T71" fmla="*/ 0 h 429"/>
                  <a:gd name="T72" fmla="*/ 0 w 39"/>
                  <a:gd name="T73" fmla="*/ 368126389 h 429"/>
                  <a:gd name="T74" fmla="*/ 0 w 39"/>
                  <a:gd name="T75" fmla="*/ 368126389 h 429"/>
                  <a:gd name="T76" fmla="*/ 0 w 39"/>
                  <a:gd name="T77" fmla="*/ 368126389 h 429"/>
                  <a:gd name="T78" fmla="*/ 0 w 39"/>
                  <a:gd name="T79" fmla="*/ 368126389 h 429"/>
                  <a:gd name="T80" fmla="*/ 143452408 w 39"/>
                  <a:gd name="T81" fmla="*/ 2147483647 h 429"/>
                  <a:gd name="T82" fmla="*/ 255608750 w 39"/>
                  <a:gd name="T83" fmla="*/ 2147483647 h 429"/>
                  <a:gd name="T84" fmla="*/ 143452408 w 39"/>
                  <a:gd name="T85" fmla="*/ 368126389 h 429"/>
                  <a:gd name="T86" fmla="*/ 143452408 w 39"/>
                  <a:gd name="T87" fmla="*/ 368126389 h 429"/>
                  <a:gd name="T88" fmla="*/ 143452408 w 39"/>
                  <a:gd name="T89" fmla="*/ 0 h 4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 h="429">
                    <a:moveTo>
                      <a:pt x="26" y="343"/>
                    </a:moveTo>
                    <a:cubicBezTo>
                      <a:pt x="24" y="343"/>
                      <a:pt x="24" y="343"/>
                      <a:pt x="24" y="343"/>
                    </a:cubicBezTo>
                    <a:cubicBezTo>
                      <a:pt x="26" y="358"/>
                      <a:pt x="29" y="390"/>
                      <a:pt x="37" y="429"/>
                    </a:cubicBezTo>
                    <a:cubicBezTo>
                      <a:pt x="39" y="429"/>
                      <a:pt x="39" y="429"/>
                      <a:pt x="39" y="429"/>
                    </a:cubicBezTo>
                    <a:cubicBezTo>
                      <a:pt x="35" y="410"/>
                      <a:pt x="32" y="393"/>
                      <a:pt x="30" y="378"/>
                    </a:cubicBezTo>
                    <a:cubicBezTo>
                      <a:pt x="28" y="364"/>
                      <a:pt x="27" y="353"/>
                      <a:pt x="26" y="345"/>
                    </a:cubicBezTo>
                    <a:cubicBezTo>
                      <a:pt x="26" y="344"/>
                      <a:pt x="26" y="344"/>
                      <a:pt x="26" y="343"/>
                    </a:cubicBezTo>
                    <a:moveTo>
                      <a:pt x="13" y="255"/>
                    </a:moveTo>
                    <a:cubicBezTo>
                      <a:pt x="11" y="255"/>
                      <a:pt x="11" y="255"/>
                      <a:pt x="11" y="255"/>
                    </a:cubicBezTo>
                    <a:cubicBezTo>
                      <a:pt x="14" y="279"/>
                      <a:pt x="18" y="305"/>
                      <a:pt x="23" y="333"/>
                    </a:cubicBezTo>
                    <a:cubicBezTo>
                      <a:pt x="23" y="333"/>
                      <a:pt x="23" y="333"/>
                      <a:pt x="23" y="333"/>
                    </a:cubicBezTo>
                    <a:cubicBezTo>
                      <a:pt x="23" y="334"/>
                      <a:pt x="24" y="337"/>
                      <a:pt x="24" y="342"/>
                    </a:cubicBezTo>
                    <a:cubicBezTo>
                      <a:pt x="26" y="342"/>
                      <a:pt x="26" y="342"/>
                      <a:pt x="26" y="342"/>
                    </a:cubicBezTo>
                    <a:cubicBezTo>
                      <a:pt x="25" y="336"/>
                      <a:pt x="25" y="333"/>
                      <a:pt x="25" y="333"/>
                    </a:cubicBezTo>
                    <a:cubicBezTo>
                      <a:pt x="25" y="333"/>
                      <a:pt x="25" y="333"/>
                      <a:pt x="25" y="333"/>
                    </a:cubicBezTo>
                    <a:cubicBezTo>
                      <a:pt x="25" y="333"/>
                      <a:pt x="25" y="333"/>
                      <a:pt x="25" y="333"/>
                    </a:cubicBezTo>
                    <a:cubicBezTo>
                      <a:pt x="20" y="305"/>
                      <a:pt x="16" y="279"/>
                      <a:pt x="13" y="255"/>
                    </a:cubicBezTo>
                    <a:moveTo>
                      <a:pt x="10" y="233"/>
                    </a:moveTo>
                    <a:cubicBezTo>
                      <a:pt x="8" y="233"/>
                      <a:pt x="8" y="233"/>
                      <a:pt x="8" y="233"/>
                    </a:cubicBezTo>
                    <a:cubicBezTo>
                      <a:pt x="9" y="240"/>
                      <a:pt x="10" y="247"/>
                      <a:pt x="11" y="254"/>
                    </a:cubicBezTo>
                    <a:cubicBezTo>
                      <a:pt x="13" y="254"/>
                      <a:pt x="13" y="254"/>
                      <a:pt x="13" y="254"/>
                    </a:cubicBezTo>
                    <a:cubicBezTo>
                      <a:pt x="12" y="247"/>
                      <a:pt x="11" y="240"/>
                      <a:pt x="10" y="233"/>
                    </a:cubicBezTo>
                    <a:moveTo>
                      <a:pt x="4" y="102"/>
                    </a:moveTo>
                    <a:cubicBezTo>
                      <a:pt x="2" y="102"/>
                      <a:pt x="2" y="102"/>
                      <a:pt x="2" y="102"/>
                    </a:cubicBezTo>
                    <a:cubicBezTo>
                      <a:pt x="2" y="105"/>
                      <a:pt x="2" y="109"/>
                      <a:pt x="2" y="113"/>
                    </a:cubicBezTo>
                    <a:cubicBezTo>
                      <a:pt x="2" y="113"/>
                      <a:pt x="2" y="120"/>
                      <a:pt x="2" y="132"/>
                    </a:cubicBezTo>
                    <a:cubicBezTo>
                      <a:pt x="2" y="152"/>
                      <a:pt x="3" y="186"/>
                      <a:pt x="8" y="232"/>
                    </a:cubicBezTo>
                    <a:cubicBezTo>
                      <a:pt x="10" y="232"/>
                      <a:pt x="10" y="232"/>
                      <a:pt x="10" y="232"/>
                    </a:cubicBezTo>
                    <a:cubicBezTo>
                      <a:pt x="5" y="186"/>
                      <a:pt x="4" y="152"/>
                      <a:pt x="4" y="132"/>
                    </a:cubicBezTo>
                    <a:cubicBezTo>
                      <a:pt x="4" y="126"/>
                      <a:pt x="4" y="121"/>
                      <a:pt x="4" y="118"/>
                    </a:cubicBezTo>
                    <a:cubicBezTo>
                      <a:pt x="4" y="115"/>
                      <a:pt x="4" y="113"/>
                      <a:pt x="4" y="113"/>
                    </a:cubicBezTo>
                    <a:cubicBezTo>
                      <a:pt x="4" y="113"/>
                      <a:pt x="4" y="113"/>
                      <a:pt x="4" y="113"/>
                    </a:cubicBezTo>
                    <a:cubicBezTo>
                      <a:pt x="4" y="113"/>
                      <a:pt x="4" y="113"/>
                      <a:pt x="4" y="113"/>
                    </a:cubicBezTo>
                    <a:cubicBezTo>
                      <a:pt x="4" y="109"/>
                      <a:pt x="4" y="106"/>
                      <a:pt x="4" y="102"/>
                    </a:cubicBezTo>
                    <a:moveTo>
                      <a:pt x="2" y="0"/>
                    </a:moveTo>
                    <a:cubicBezTo>
                      <a:pt x="0" y="0"/>
                      <a:pt x="0" y="0"/>
                      <a:pt x="0" y="0"/>
                    </a:cubicBezTo>
                    <a:cubicBezTo>
                      <a:pt x="0" y="1"/>
                      <a:pt x="0" y="3"/>
                      <a:pt x="0" y="5"/>
                    </a:cubicBezTo>
                    <a:cubicBezTo>
                      <a:pt x="0" y="5"/>
                      <a:pt x="0" y="5"/>
                      <a:pt x="0" y="5"/>
                    </a:cubicBezTo>
                    <a:cubicBezTo>
                      <a:pt x="0" y="5"/>
                      <a:pt x="0" y="5"/>
                      <a:pt x="0" y="5"/>
                    </a:cubicBezTo>
                    <a:cubicBezTo>
                      <a:pt x="0" y="5"/>
                      <a:pt x="0" y="5"/>
                      <a:pt x="0" y="5"/>
                    </a:cubicBezTo>
                    <a:cubicBezTo>
                      <a:pt x="0" y="6"/>
                      <a:pt x="1" y="19"/>
                      <a:pt x="2" y="101"/>
                    </a:cubicBezTo>
                    <a:cubicBezTo>
                      <a:pt x="4" y="101"/>
                      <a:pt x="4" y="101"/>
                      <a:pt x="4" y="101"/>
                    </a:cubicBezTo>
                    <a:cubicBezTo>
                      <a:pt x="3" y="13"/>
                      <a:pt x="2" y="5"/>
                      <a:pt x="2" y="5"/>
                    </a:cubicBezTo>
                    <a:cubicBezTo>
                      <a:pt x="2" y="5"/>
                      <a:pt x="2" y="5"/>
                      <a:pt x="2" y="5"/>
                    </a:cubicBezTo>
                    <a:cubicBezTo>
                      <a:pt x="2" y="3"/>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5" name="Freeform 181"/>
              <p:cNvSpPr>
                <a:spLocks/>
              </p:cNvSpPr>
              <p:nvPr/>
            </p:nvSpPr>
            <p:spPr bwMode="auto">
              <a:xfrm>
                <a:off x="-2957" y="3069"/>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6" name="Freeform 182"/>
              <p:cNvSpPr>
                <a:spLocks/>
              </p:cNvSpPr>
              <p:nvPr/>
            </p:nvSpPr>
            <p:spPr bwMode="auto">
              <a:xfrm>
                <a:off x="-2988" y="2861"/>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7" name="Freeform 183"/>
              <p:cNvSpPr>
                <a:spLocks/>
              </p:cNvSpPr>
              <p:nvPr/>
            </p:nvSpPr>
            <p:spPr bwMode="auto">
              <a:xfrm>
                <a:off x="-2926" y="3278"/>
                <a:ext cx="23" cy="76"/>
              </a:xfrm>
              <a:custGeom>
                <a:avLst/>
                <a:gdLst>
                  <a:gd name="T0" fmla="*/ 90070243 w 10"/>
                  <a:gd name="T1" fmla="*/ 0 h 32"/>
                  <a:gd name="T2" fmla="*/ 0 w 10"/>
                  <a:gd name="T3" fmla="*/ 0 h 32"/>
                  <a:gd name="T4" fmla="*/ 304784006 w 10"/>
                  <a:gd name="T5" fmla="*/ 2147483647 h 32"/>
                  <a:gd name="T6" fmla="*/ 396216129 w 10"/>
                  <a:gd name="T7" fmla="*/ 2147483647 h 32"/>
                  <a:gd name="T8" fmla="*/ 90070243 w 1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2">
                    <a:moveTo>
                      <a:pt x="2" y="0"/>
                    </a:moveTo>
                    <a:cubicBezTo>
                      <a:pt x="0" y="0"/>
                      <a:pt x="0" y="0"/>
                      <a:pt x="0" y="0"/>
                    </a:cubicBezTo>
                    <a:cubicBezTo>
                      <a:pt x="2" y="10"/>
                      <a:pt x="5" y="21"/>
                      <a:pt x="8" y="32"/>
                    </a:cubicBezTo>
                    <a:cubicBezTo>
                      <a:pt x="10" y="32"/>
                      <a:pt x="10" y="32"/>
                      <a:pt x="10" y="32"/>
                    </a:cubicBezTo>
                    <a:cubicBezTo>
                      <a:pt x="7" y="21"/>
                      <a:pt x="5" y="1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8" name="Freeform 184"/>
              <p:cNvSpPr>
                <a:spLocks/>
              </p:cNvSpPr>
              <p:nvPr/>
            </p:nvSpPr>
            <p:spPr bwMode="auto">
              <a:xfrm>
                <a:off x="-2995" y="2809"/>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9" name="Freeform 185"/>
              <p:cNvSpPr>
                <a:spLocks/>
              </p:cNvSpPr>
              <p:nvPr/>
            </p:nvSpPr>
            <p:spPr bwMode="auto">
              <a:xfrm>
                <a:off x="-2926" y="3276"/>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0" name="Freeform 186"/>
              <p:cNvSpPr>
                <a:spLocks/>
              </p:cNvSpPr>
              <p:nvPr/>
            </p:nvSpPr>
            <p:spPr bwMode="auto">
              <a:xfrm>
                <a:off x="-2907" y="3356"/>
                <a:ext cx="19" cy="57"/>
              </a:xfrm>
              <a:custGeom>
                <a:avLst/>
                <a:gdLst>
                  <a:gd name="T0" fmla="*/ 168228002 w 8"/>
                  <a:gd name="T1" fmla="*/ 0 h 24"/>
                  <a:gd name="T2" fmla="*/ 0 w 8"/>
                  <a:gd name="T3" fmla="*/ 0 h 24"/>
                  <a:gd name="T4" fmla="*/ 450017480 w 8"/>
                  <a:gd name="T5" fmla="*/ 1854894589 h 24"/>
                  <a:gd name="T6" fmla="*/ 617850847 w 8"/>
                  <a:gd name="T7" fmla="*/ 1854894589 h 24"/>
                  <a:gd name="T8" fmla="*/ 168228002 w 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4">
                    <a:moveTo>
                      <a:pt x="2" y="0"/>
                    </a:moveTo>
                    <a:cubicBezTo>
                      <a:pt x="0" y="0"/>
                      <a:pt x="0" y="0"/>
                      <a:pt x="0" y="0"/>
                    </a:cubicBezTo>
                    <a:cubicBezTo>
                      <a:pt x="2" y="8"/>
                      <a:pt x="4" y="16"/>
                      <a:pt x="6" y="24"/>
                    </a:cubicBezTo>
                    <a:cubicBezTo>
                      <a:pt x="8" y="24"/>
                      <a:pt x="8" y="24"/>
                      <a:pt x="8" y="24"/>
                    </a:cubicBezTo>
                    <a:cubicBezTo>
                      <a:pt x="6" y="16"/>
                      <a:pt x="4" y="8"/>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1" name="Freeform 187"/>
              <p:cNvSpPr>
                <a:spLocks/>
              </p:cNvSpPr>
              <p:nvPr/>
            </p:nvSpPr>
            <p:spPr bwMode="auto">
              <a:xfrm>
                <a:off x="-2907" y="3354"/>
                <a:ext cx="4" cy="2"/>
              </a:xfrm>
              <a:custGeom>
                <a:avLst/>
                <a:gdLst>
                  <a:gd name="T0" fmla="*/ 4194304 w 2"/>
                  <a:gd name="T1" fmla="*/ 0 h 1"/>
                  <a:gd name="T2" fmla="*/ 0 w 2"/>
                  <a:gd name="T3" fmla="*/ 0 h 1"/>
                  <a:gd name="T4" fmla="*/ 0 w 2"/>
                  <a:gd name="T5" fmla="*/ 2097152 h 1"/>
                  <a:gd name="T6" fmla="*/ 4194304 w 2"/>
                  <a:gd name="T7" fmla="*/ 2097152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2" name="Freeform 188"/>
              <p:cNvSpPr>
                <a:spLocks/>
              </p:cNvSpPr>
              <p:nvPr/>
            </p:nvSpPr>
            <p:spPr bwMode="auto">
              <a:xfrm>
                <a:off x="-3009"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3" name="Freeform 189"/>
              <p:cNvSpPr>
                <a:spLocks/>
              </p:cNvSpPr>
              <p:nvPr/>
            </p:nvSpPr>
            <p:spPr bwMode="auto">
              <a:xfrm>
                <a:off x="-3014" y="2256"/>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4" name="Freeform 190"/>
              <p:cNvSpPr>
                <a:spLocks/>
              </p:cNvSpPr>
              <p:nvPr/>
            </p:nvSpPr>
            <p:spPr bwMode="auto">
              <a:xfrm>
                <a:off x="-2903" y="1986"/>
                <a:ext cx="83" cy="270"/>
              </a:xfrm>
              <a:custGeom>
                <a:avLst/>
                <a:gdLst>
                  <a:gd name="T0" fmla="*/ 156930211 w 35"/>
                  <a:gd name="T1" fmla="*/ 0 h 114"/>
                  <a:gd name="T2" fmla="*/ 0 w 35"/>
                  <a:gd name="T3" fmla="*/ 0 h 114"/>
                  <a:gd name="T4" fmla="*/ 0 w 35"/>
                  <a:gd name="T5" fmla="*/ 361750000 h 114"/>
                  <a:gd name="T6" fmla="*/ 66175390 w 35"/>
                  <a:gd name="T7" fmla="*/ 361750000 h 114"/>
                  <a:gd name="T8" fmla="*/ 66175390 w 35"/>
                  <a:gd name="T9" fmla="*/ 361750000 h 114"/>
                  <a:gd name="T10" fmla="*/ 156930211 w 35"/>
                  <a:gd name="T11" fmla="*/ 587339604 h 114"/>
                  <a:gd name="T12" fmla="*/ 2147483647 w 35"/>
                  <a:gd name="T13" fmla="*/ 2147483647 h 114"/>
                  <a:gd name="T14" fmla="*/ 2147483647 w 35"/>
                  <a:gd name="T15" fmla="*/ 2147483647 h 114"/>
                  <a:gd name="T16" fmla="*/ 2147483647 w 35"/>
                  <a:gd name="T17" fmla="*/ 2147483647 h 114"/>
                  <a:gd name="T18" fmla="*/ 2147483647 w 35"/>
                  <a:gd name="T19" fmla="*/ 2147483647 h 114"/>
                  <a:gd name="T20" fmla="*/ 2147483647 w 35"/>
                  <a:gd name="T21" fmla="*/ 2147483647 h 114"/>
                  <a:gd name="T22" fmla="*/ 2147483647 w 35"/>
                  <a:gd name="T23" fmla="*/ 2147483647 h 114"/>
                  <a:gd name="T24" fmla="*/ 156930211 w 35"/>
                  <a:gd name="T25" fmla="*/ 273650966 h 114"/>
                  <a:gd name="T26" fmla="*/ 156930211 w 35"/>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114">
                    <a:moveTo>
                      <a:pt x="2" y="0"/>
                    </a:moveTo>
                    <a:cubicBezTo>
                      <a:pt x="0" y="0"/>
                      <a:pt x="0" y="0"/>
                      <a:pt x="0" y="0"/>
                    </a:cubicBezTo>
                    <a:cubicBezTo>
                      <a:pt x="0" y="1"/>
                      <a:pt x="0" y="3"/>
                      <a:pt x="0" y="5"/>
                    </a:cubicBezTo>
                    <a:cubicBezTo>
                      <a:pt x="1" y="5"/>
                      <a:pt x="1" y="5"/>
                      <a:pt x="1" y="5"/>
                    </a:cubicBezTo>
                    <a:cubicBezTo>
                      <a:pt x="1" y="5"/>
                      <a:pt x="1" y="5"/>
                      <a:pt x="1" y="5"/>
                    </a:cubicBezTo>
                    <a:cubicBezTo>
                      <a:pt x="1" y="5"/>
                      <a:pt x="1" y="6"/>
                      <a:pt x="2" y="8"/>
                    </a:cubicBezTo>
                    <a:cubicBezTo>
                      <a:pt x="7" y="20"/>
                      <a:pt x="23" y="60"/>
                      <a:pt x="33" y="114"/>
                    </a:cubicBezTo>
                    <a:cubicBezTo>
                      <a:pt x="35" y="114"/>
                      <a:pt x="35" y="114"/>
                      <a:pt x="35" y="114"/>
                    </a:cubicBezTo>
                    <a:cubicBezTo>
                      <a:pt x="34" y="109"/>
                      <a:pt x="33" y="105"/>
                      <a:pt x="32" y="101"/>
                    </a:cubicBezTo>
                    <a:cubicBezTo>
                      <a:pt x="30" y="101"/>
                      <a:pt x="30" y="101"/>
                      <a:pt x="30" y="101"/>
                    </a:cubicBezTo>
                    <a:cubicBezTo>
                      <a:pt x="30" y="100"/>
                      <a:pt x="30" y="100"/>
                      <a:pt x="30" y="100"/>
                    </a:cubicBezTo>
                    <a:cubicBezTo>
                      <a:pt x="32" y="100"/>
                      <a:pt x="32" y="100"/>
                      <a:pt x="32" y="100"/>
                    </a:cubicBezTo>
                    <a:cubicBezTo>
                      <a:pt x="20" y="45"/>
                      <a:pt x="3" y="7"/>
                      <a:pt x="2" y="4"/>
                    </a:cubicBezTo>
                    <a:cubicBezTo>
                      <a:pt x="2" y="3"/>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5" name="Freeform 191"/>
              <p:cNvSpPr>
                <a:spLocks/>
              </p:cNvSpPr>
              <p:nvPr/>
            </p:nvSpPr>
            <p:spPr bwMode="auto">
              <a:xfrm>
                <a:off x="-2832" y="2223"/>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6" name="Freeform 192"/>
              <p:cNvSpPr>
                <a:spLocks noEditPoints="1"/>
              </p:cNvSpPr>
              <p:nvPr/>
            </p:nvSpPr>
            <p:spPr bwMode="auto">
              <a:xfrm>
                <a:off x="-3113" y="1522"/>
                <a:ext cx="215" cy="462"/>
              </a:xfrm>
              <a:custGeom>
                <a:avLst/>
                <a:gdLst>
                  <a:gd name="T0" fmla="*/ 2147483647 w 91"/>
                  <a:gd name="T1" fmla="*/ 2147483647 h 195"/>
                  <a:gd name="T2" fmla="*/ 2147483647 w 91"/>
                  <a:gd name="T3" fmla="*/ 2147483647 h 195"/>
                  <a:gd name="T4" fmla="*/ 2147483647 w 91"/>
                  <a:gd name="T5" fmla="*/ 2147483647 h 195"/>
                  <a:gd name="T6" fmla="*/ 2147483647 w 91"/>
                  <a:gd name="T7" fmla="*/ 2147483647 h 195"/>
                  <a:gd name="T8" fmla="*/ 2147483647 w 91"/>
                  <a:gd name="T9" fmla="*/ 2147483647 h 195"/>
                  <a:gd name="T10" fmla="*/ 2147483647 w 91"/>
                  <a:gd name="T11" fmla="*/ 2147483647 h 195"/>
                  <a:gd name="T12" fmla="*/ 2147483647 w 91"/>
                  <a:gd name="T13" fmla="*/ 2147483647 h 195"/>
                  <a:gd name="T14" fmla="*/ 2147483647 w 91"/>
                  <a:gd name="T15" fmla="*/ 2147483647 h 195"/>
                  <a:gd name="T16" fmla="*/ 2147483647 w 91"/>
                  <a:gd name="T17" fmla="*/ 2147483647 h 195"/>
                  <a:gd name="T18" fmla="*/ 2147483647 w 91"/>
                  <a:gd name="T19" fmla="*/ 2147483647 h 195"/>
                  <a:gd name="T20" fmla="*/ 2147483647 w 91"/>
                  <a:gd name="T21" fmla="*/ 2147483647 h 195"/>
                  <a:gd name="T22" fmla="*/ 147240503 w 91"/>
                  <a:gd name="T23" fmla="*/ 0 h 195"/>
                  <a:gd name="T24" fmla="*/ 62320399 w 91"/>
                  <a:gd name="T25" fmla="*/ 0 h 195"/>
                  <a:gd name="T26" fmla="*/ 0 w 91"/>
                  <a:gd name="T27" fmla="*/ 65002064 h 195"/>
                  <a:gd name="T28" fmla="*/ 62320399 w 91"/>
                  <a:gd name="T29" fmla="*/ 154004890 h 195"/>
                  <a:gd name="T30" fmla="*/ 2147483647 w 91"/>
                  <a:gd name="T31" fmla="*/ 2147483647 h 195"/>
                  <a:gd name="T32" fmla="*/ 2147483647 w 91"/>
                  <a:gd name="T33" fmla="*/ 2147483647 h 195"/>
                  <a:gd name="T34" fmla="*/ 147240503 w 91"/>
                  <a:gd name="T35" fmla="*/ 0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95">
                    <a:moveTo>
                      <a:pt x="67" y="99"/>
                    </a:moveTo>
                    <a:cubicBezTo>
                      <a:pt x="65" y="99"/>
                      <a:pt x="65" y="99"/>
                      <a:pt x="65" y="99"/>
                    </a:cubicBezTo>
                    <a:cubicBezTo>
                      <a:pt x="75" y="125"/>
                      <a:pt x="84" y="157"/>
                      <a:pt x="89" y="195"/>
                    </a:cubicBezTo>
                    <a:cubicBezTo>
                      <a:pt x="91" y="195"/>
                      <a:pt x="91" y="195"/>
                      <a:pt x="91" y="195"/>
                    </a:cubicBezTo>
                    <a:cubicBezTo>
                      <a:pt x="86" y="157"/>
                      <a:pt x="77" y="125"/>
                      <a:pt x="67" y="99"/>
                    </a:cubicBezTo>
                    <a:moveTo>
                      <a:pt x="53" y="68"/>
                    </a:moveTo>
                    <a:cubicBezTo>
                      <a:pt x="53" y="68"/>
                      <a:pt x="53" y="68"/>
                      <a:pt x="53" y="68"/>
                    </a:cubicBezTo>
                    <a:cubicBezTo>
                      <a:pt x="51" y="68"/>
                      <a:pt x="51" y="68"/>
                      <a:pt x="51" y="68"/>
                    </a:cubicBezTo>
                    <a:cubicBezTo>
                      <a:pt x="55" y="77"/>
                      <a:pt x="60" y="87"/>
                      <a:pt x="64" y="98"/>
                    </a:cubicBezTo>
                    <a:cubicBezTo>
                      <a:pt x="66" y="98"/>
                      <a:pt x="66" y="98"/>
                      <a:pt x="66" y="98"/>
                    </a:cubicBezTo>
                    <a:cubicBezTo>
                      <a:pt x="62" y="87"/>
                      <a:pt x="57" y="77"/>
                      <a:pt x="53" y="68"/>
                    </a:cubicBezTo>
                    <a:moveTo>
                      <a:pt x="2" y="0"/>
                    </a:moveTo>
                    <a:cubicBezTo>
                      <a:pt x="1" y="0"/>
                      <a:pt x="1" y="0"/>
                      <a:pt x="1" y="0"/>
                    </a:cubicBezTo>
                    <a:cubicBezTo>
                      <a:pt x="0" y="1"/>
                      <a:pt x="0" y="1"/>
                      <a:pt x="0" y="1"/>
                    </a:cubicBezTo>
                    <a:cubicBezTo>
                      <a:pt x="1" y="2"/>
                      <a:pt x="1" y="2"/>
                      <a:pt x="1" y="2"/>
                    </a:cubicBezTo>
                    <a:cubicBezTo>
                      <a:pt x="6" y="6"/>
                      <a:pt x="28" y="26"/>
                      <a:pt x="50" y="67"/>
                    </a:cubicBezTo>
                    <a:cubicBezTo>
                      <a:pt x="52" y="67"/>
                      <a:pt x="52" y="67"/>
                      <a:pt x="52" y="67"/>
                    </a:cubicBezTo>
                    <a:cubicBezTo>
                      <a:pt x="30" y="24"/>
                      <a:pt x="6" y="3"/>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7" name="Freeform 193"/>
              <p:cNvSpPr>
                <a:spLocks/>
              </p:cNvSpPr>
              <p:nvPr/>
            </p:nvSpPr>
            <p:spPr bwMode="auto">
              <a:xfrm>
                <a:off x="-2962" y="1754"/>
                <a:ext cx="7" cy="2"/>
              </a:xfrm>
              <a:custGeom>
                <a:avLst/>
                <a:gdLst>
                  <a:gd name="T0" fmla="*/ 117411901 w 3"/>
                  <a:gd name="T1" fmla="*/ 0 h 1"/>
                  <a:gd name="T2" fmla="*/ 0 w 3"/>
                  <a:gd name="T3" fmla="*/ 0 h 1"/>
                  <a:gd name="T4" fmla="*/ 50319386 w 3"/>
                  <a:gd name="T5" fmla="*/ 2097152 h 1"/>
                  <a:gd name="T6" fmla="*/ 155151439 w 3"/>
                  <a:gd name="T7" fmla="*/ 2097152 h 1"/>
                  <a:gd name="T8" fmla="*/ 117411901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1"/>
                      <a:pt x="1" y="1"/>
                    </a:cubicBezTo>
                    <a:cubicBezTo>
                      <a:pt x="3" y="1"/>
                      <a:pt x="3" y="1"/>
                      <a:pt x="3"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8" name="Freeform 194"/>
              <p:cNvSpPr>
                <a:spLocks/>
              </p:cNvSpPr>
              <p:nvPr/>
            </p:nvSpPr>
            <p:spPr bwMode="auto">
              <a:xfrm>
                <a:off x="-2990" y="1681"/>
                <a:ext cx="2" cy="2"/>
              </a:xfrm>
              <a:custGeom>
                <a:avLst/>
                <a:gdLst>
                  <a:gd name="T0" fmla="*/ 2097152 w 1"/>
                  <a:gd name="T1" fmla="*/ 2097152 h 1"/>
                  <a:gd name="T2" fmla="*/ 0 w 1"/>
                  <a:gd name="T3" fmla="*/ 0 h 1"/>
                  <a:gd name="T4" fmla="*/ 0 60000 65536"/>
                  <a:gd name="T5" fmla="*/ 0 60000 65536"/>
                </a:gdLst>
                <a:ahLst/>
                <a:cxnLst>
                  <a:cxn ang="T4">
                    <a:pos x="T0" y="T1"/>
                  </a:cxn>
                  <a:cxn ang="T5">
                    <a:pos x="T2" y="T3"/>
                  </a:cxn>
                </a:cxnLst>
                <a:rect l="0" t="0" r="r" b="b"/>
                <a:pathLst>
                  <a:path w="1" h="1">
                    <a:moveTo>
                      <a:pt x="1" y="1"/>
                    </a:moveTo>
                    <a:cubicBezTo>
                      <a:pt x="1" y="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9" name="Freeform 195"/>
              <p:cNvSpPr>
                <a:spLocks/>
              </p:cNvSpPr>
              <p:nvPr/>
            </p:nvSpPr>
            <p:spPr bwMode="auto">
              <a:xfrm>
                <a:off x="-2995" y="1681"/>
                <a:ext cx="5" cy="2"/>
              </a:xfrm>
              <a:custGeom>
                <a:avLst/>
                <a:gdLst>
                  <a:gd name="T0" fmla="*/ 484306645 w 2"/>
                  <a:gd name="T1" fmla="*/ 0 h 1"/>
                  <a:gd name="T2" fmla="*/ 0 w 2"/>
                  <a:gd name="T3" fmla="*/ 0 h 1"/>
                  <a:gd name="T4" fmla="*/ 291778645 w 2"/>
                  <a:gd name="T5" fmla="*/ 2097152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0" y="0"/>
                      <a:pt x="0" y="0"/>
                      <a:pt x="0" y="0"/>
                    </a:cubicBezTo>
                    <a:cubicBezTo>
                      <a:pt x="0" y="1"/>
                      <a:pt x="0"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0" name="Freeform 196"/>
              <p:cNvSpPr>
                <a:spLocks noEditPoints="1"/>
              </p:cNvSpPr>
              <p:nvPr/>
            </p:nvSpPr>
            <p:spPr bwMode="auto">
              <a:xfrm>
                <a:off x="-2824" y="2259"/>
                <a:ext cx="26" cy="1017"/>
              </a:xfrm>
              <a:custGeom>
                <a:avLst/>
                <a:gdLst>
                  <a:gd name="T0" fmla="*/ 562944805 w 11"/>
                  <a:gd name="T1" fmla="*/ 2147483647 h 429"/>
                  <a:gd name="T2" fmla="*/ 412826145 w 11"/>
                  <a:gd name="T3" fmla="*/ 2147483647 h 429"/>
                  <a:gd name="T4" fmla="*/ 412826145 w 11"/>
                  <a:gd name="T5" fmla="*/ 2147483647 h 429"/>
                  <a:gd name="T6" fmla="*/ 562944805 w 11"/>
                  <a:gd name="T7" fmla="*/ 2147483647 h 429"/>
                  <a:gd name="T8" fmla="*/ 562944805 w 11"/>
                  <a:gd name="T9" fmla="*/ 2147483647 h 429"/>
                  <a:gd name="T10" fmla="*/ 762905695 w 11"/>
                  <a:gd name="T11" fmla="*/ 2147483647 h 429"/>
                  <a:gd name="T12" fmla="*/ 625615434 w 11"/>
                  <a:gd name="T13" fmla="*/ 2147483647 h 429"/>
                  <a:gd name="T14" fmla="*/ 350079387 w 11"/>
                  <a:gd name="T15" fmla="*/ 2147483647 h 429"/>
                  <a:gd name="T16" fmla="*/ 412826145 w 11"/>
                  <a:gd name="T17" fmla="*/ 2147483647 h 429"/>
                  <a:gd name="T18" fmla="*/ 562944805 w 11"/>
                  <a:gd name="T19" fmla="*/ 2147483647 h 429"/>
                  <a:gd name="T20" fmla="*/ 562944805 w 11"/>
                  <a:gd name="T21" fmla="*/ 2147483647 h 429"/>
                  <a:gd name="T22" fmla="*/ 762905695 w 11"/>
                  <a:gd name="T23" fmla="*/ 2147483647 h 429"/>
                  <a:gd name="T24" fmla="*/ 715528743 w 11"/>
                  <a:gd name="T25" fmla="*/ 2147483647 h 429"/>
                  <a:gd name="T26" fmla="*/ 562944805 w 11"/>
                  <a:gd name="T27" fmla="*/ 2147483647 h 429"/>
                  <a:gd name="T28" fmla="*/ 625615434 w 11"/>
                  <a:gd name="T29" fmla="*/ 2147483647 h 429"/>
                  <a:gd name="T30" fmla="*/ 625615434 w 11"/>
                  <a:gd name="T31" fmla="*/ 2147483647 h 429"/>
                  <a:gd name="T32" fmla="*/ 762905695 w 11"/>
                  <a:gd name="T33" fmla="*/ 2147483647 h 429"/>
                  <a:gd name="T34" fmla="*/ 762905695 w 11"/>
                  <a:gd name="T35" fmla="*/ 2147483647 h 429"/>
                  <a:gd name="T36" fmla="*/ 715528743 w 11"/>
                  <a:gd name="T37" fmla="*/ 2147483647 h 429"/>
                  <a:gd name="T38" fmla="*/ 148110510 w 11"/>
                  <a:gd name="T39" fmla="*/ 0 h 429"/>
                  <a:gd name="T40" fmla="*/ 0 w 11"/>
                  <a:gd name="T41" fmla="*/ 0 h 429"/>
                  <a:gd name="T42" fmla="*/ 504653916 w 11"/>
                  <a:gd name="T43" fmla="*/ 2147483647 h 429"/>
                  <a:gd name="T44" fmla="*/ 504653916 w 11"/>
                  <a:gd name="T45" fmla="*/ 2147483647 h 429"/>
                  <a:gd name="T46" fmla="*/ 562944805 w 11"/>
                  <a:gd name="T47" fmla="*/ 2147483647 h 429"/>
                  <a:gd name="T48" fmla="*/ 715528743 w 11"/>
                  <a:gd name="T49" fmla="*/ 2147483647 h 429"/>
                  <a:gd name="T50" fmla="*/ 625615434 w 11"/>
                  <a:gd name="T51" fmla="*/ 2147483647 h 429"/>
                  <a:gd name="T52" fmla="*/ 148110510 w 11"/>
                  <a:gd name="T53" fmla="*/ 0 h 4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 h="429">
                    <a:moveTo>
                      <a:pt x="8" y="343"/>
                    </a:moveTo>
                    <a:cubicBezTo>
                      <a:pt x="6" y="343"/>
                      <a:pt x="6" y="343"/>
                      <a:pt x="6" y="343"/>
                    </a:cubicBezTo>
                    <a:cubicBezTo>
                      <a:pt x="6" y="429"/>
                      <a:pt x="6" y="429"/>
                      <a:pt x="6" y="429"/>
                    </a:cubicBezTo>
                    <a:cubicBezTo>
                      <a:pt x="8" y="429"/>
                      <a:pt x="8" y="429"/>
                      <a:pt x="8" y="429"/>
                    </a:cubicBezTo>
                    <a:cubicBezTo>
                      <a:pt x="8" y="343"/>
                      <a:pt x="8" y="343"/>
                      <a:pt x="8" y="343"/>
                    </a:cubicBezTo>
                    <a:moveTo>
                      <a:pt x="11" y="233"/>
                    </a:moveTo>
                    <a:cubicBezTo>
                      <a:pt x="9" y="233"/>
                      <a:pt x="9" y="233"/>
                      <a:pt x="9" y="233"/>
                    </a:cubicBezTo>
                    <a:cubicBezTo>
                      <a:pt x="8" y="264"/>
                      <a:pt x="7" y="298"/>
                      <a:pt x="5" y="333"/>
                    </a:cubicBezTo>
                    <a:cubicBezTo>
                      <a:pt x="6" y="342"/>
                      <a:pt x="6" y="342"/>
                      <a:pt x="6" y="342"/>
                    </a:cubicBezTo>
                    <a:cubicBezTo>
                      <a:pt x="8" y="342"/>
                      <a:pt x="8" y="342"/>
                      <a:pt x="8" y="342"/>
                    </a:cubicBezTo>
                    <a:cubicBezTo>
                      <a:pt x="8" y="333"/>
                      <a:pt x="8" y="333"/>
                      <a:pt x="8" y="333"/>
                    </a:cubicBezTo>
                    <a:cubicBezTo>
                      <a:pt x="9" y="298"/>
                      <a:pt x="10" y="264"/>
                      <a:pt x="11" y="233"/>
                    </a:cubicBezTo>
                    <a:moveTo>
                      <a:pt x="10" y="102"/>
                    </a:moveTo>
                    <a:cubicBezTo>
                      <a:pt x="8" y="102"/>
                      <a:pt x="8" y="102"/>
                      <a:pt x="8" y="102"/>
                    </a:cubicBezTo>
                    <a:cubicBezTo>
                      <a:pt x="9" y="122"/>
                      <a:pt x="9" y="147"/>
                      <a:pt x="9" y="178"/>
                    </a:cubicBezTo>
                    <a:cubicBezTo>
                      <a:pt x="9" y="195"/>
                      <a:pt x="9" y="213"/>
                      <a:pt x="9" y="232"/>
                    </a:cubicBezTo>
                    <a:cubicBezTo>
                      <a:pt x="11" y="232"/>
                      <a:pt x="11" y="232"/>
                      <a:pt x="11" y="232"/>
                    </a:cubicBezTo>
                    <a:cubicBezTo>
                      <a:pt x="11" y="213"/>
                      <a:pt x="11" y="195"/>
                      <a:pt x="11" y="178"/>
                    </a:cubicBezTo>
                    <a:cubicBezTo>
                      <a:pt x="11" y="147"/>
                      <a:pt x="11" y="122"/>
                      <a:pt x="10" y="102"/>
                    </a:cubicBezTo>
                    <a:moveTo>
                      <a:pt x="2" y="0"/>
                    </a:moveTo>
                    <a:cubicBezTo>
                      <a:pt x="0" y="0"/>
                      <a:pt x="0" y="0"/>
                      <a:pt x="0" y="0"/>
                    </a:cubicBezTo>
                    <a:cubicBezTo>
                      <a:pt x="3" y="18"/>
                      <a:pt x="6" y="39"/>
                      <a:pt x="7" y="60"/>
                    </a:cubicBezTo>
                    <a:cubicBezTo>
                      <a:pt x="7" y="60"/>
                      <a:pt x="7" y="63"/>
                      <a:pt x="7" y="69"/>
                    </a:cubicBezTo>
                    <a:cubicBezTo>
                      <a:pt x="8" y="76"/>
                      <a:pt x="8" y="87"/>
                      <a:pt x="8" y="101"/>
                    </a:cubicBezTo>
                    <a:cubicBezTo>
                      <a:pt x="10" y="101"/>
                      <a:pt x="10" y="101"/>
                      <a:pt x="10" y="101"/>
                    </a:cubicBezTo>
                    <a:cubicBezTo>
                      <a:pt x="10" y="75"/>
                      <a:pt x="9" y="60"/>
                      <a:pt x="9" y="60"/>
                    </a:cubicBezTo>
                    <a:cubicBezTo>
                      <a:pt x="8" y="39"/>
                      <a:pt x="5" y="18"/>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1" name="Freeform 197"/>
              <p:cNvSpPr>
                <a:spLocks/>
              </p:cNvSpPr>
              <p:nvPr/>
            </p:nvSpPr>
            <p:spPr bwMode="auto">
              <a:xfrm>
                <a:off x="-2810" y="3069"/>
                <a:ext cx="4" cy="3"/>
              </a:xfrm>
              <a:custGeom>
                <a:avLst/>
                <a:gdLst>
                  <a:gd name="T0" fmla="*/ 4 w 4"/>
                  <a:gd name="T1" fmla="*/ 0 h 3"/>
                  <a:gd name="T2" fmla="*/ 0 w 4"/>
                  <a:gd name="T3" fmla="*/ 0 h 3"/>
                  <a:gd name="T4" fmla="*/ 0 w 4"/>
                  <a:gd name="T5" fmla="*/ 3 h 3"/>
                  <a:gd name="T6" fmla="*/ 4 w 4"/>
                  <a:gd name="T7" fmla="*/ 3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0"/>
                    </a:moveTo>
                    <a:lnTo>
                      <a:pt x="0" y="0"/>
                    </a:lnTo>
                    <a:lnTo>
                      <a:pt x="0" y="3"/>
                    </a:lnTo>
                    <a:lnTo>
                      <a:pt x="4" y="3"/>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2" name="Freeform 198"/>
              <p:cNvSpPr>
                <a:spLocks/>
              </p:cNvSpPr>
              <p:nvPr/>
            </p:nvSpPr>
            <p:spPr bwMode="auto">
              <a:xfrm>
                <a:off x="-2810" y="3278"/>
                <a:ext cx="4" cy="76"/>
              </a:xfrm>
              <a:custGeom>
                <a:avLst/>
                <a:gdLst>
                  <a:gd name="T0" fmla="*/ 4 w 4"/>
                  <a:gd name="T1" fmla="*/ 0 h 76"/>
                  <a:gd name="T2" fmla="*/ 0 w 4"/>
                  <a:gd name="T3" fmla="*/ 0 h 76"/>
                  <a:gd name="T4" fmla="*/ 0 w 4"/>
                  <a:gd name="T5" fmla="*/ 76 h 76"/>
                  <a:gd name="T6" fmla="*/ 4 w 4"/>
                  <a:gd name="T7" fmla="*/ 76 h 76"/>
                  <a:gd name="T8" fmla="*/ 4 w 4"/>
                  <a:gd name="T9" fmla="*/ 0 h 76"/>
                  <a:gd name="T10" fmla="*/ 4 w 4"/>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6">
                    <a:moveTo>
                      <a:pt x="4" y="0"/>
                    </a:moveTo>
                    <a:lnTo>
                      <a:pt x="0" y="0"/>
                    </a:lnTo>
                    <a:lnTo>
                      <a:pt x="0" y="76"/>
                    </a:lnTo>
                    <a:lnTo>
                      <a:pt x="4" y="7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3" name="Freeform 199"/>
              <p:cNvSpPr>
                <a:spLocks/>
              </p:cNvSpPr>
              <p:nvPr/>
            </p:nvSpPr>
            <p:spPr bwMode="auto">
              <a:xfrm>
                <a:off x="-2803" y="2809"/>
                <a:ext cx="5" cy="2"/>
              </a:xfrm>
              <a:custGeom>
                <a:avLst/>
                <a:gdLst>
                  <a:gd name="T0" fmla="*/ 484306645 w 2"/>
                  <a:gd name="T1" fmla="*/ 0 h 1"/>
                  <a:gd name="T2" fmla="*/ 0 w 2"/>
                  <a:gd name="T3" fmla="*/ 0 h 1"/>
                  <a:gd name="T4" fmla="*/ 0 w 2"/>
                  <a:gd name="T5" fmla="*/ 2097152 h 1"/>
                  <a:gd name="T6" fmla="*/ 484306645 w 2"/>
                  <a:gd name="T7" fmla="*/ 2097152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4" name="Freeform 200"/>
              <p:cNvSpPr>
                <a:spLocks/>
              </p:cNvSpPr>
              <p:nvPr/>
            </p:nvSpPr>
            <p:spPr bwMode="auto">
              <a:xfrm>
                <a:off x="-2810" y="3276"/>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5" name="Freeform 201"/>
              <p:cNvSpPr>
                <a:spLocks/>
              </p:cNvSpPr>
              <p:nvPr/>
            </p:nvSpPr>
            <p:spPr bwMode="auto">
              <a:xfrm>
                <a:off x="-2810" y="3356"/>
                <a:ext cx="4" cy="71"/>
              </a:xfrm>
              <a:custGeom>
                <a:avLst/>
                <a:gdLst>
                  <a:gd name="T0" fmla="*/ 4 w 4"/>
                  <a:gd name="T1" fmla="*/ 0 h 71"/>
                  <a:gd name="T2" fmla="*/ 0 w 4"/>
                  <a:gd name="T3" fmla="*/ 0 h 71"/>
                  <a:gd name="T4" fmla="*/ 0 w 4"/>
                  <a:gd name="T5" fmla="*/ 71 h 71"/>
                  <a:gd name="T6" fmla="*/ 4 w 4"/>
                  <a:gd name="T7" fmla="*/ 71 h 71"/>
                  <a:gd name="T8" fmla="*/ 4 w 4"/>
                  <a:gd name="T9" fmla="*/ 0 h 71"/>
                  <a:gd name="T10" fmla="*/ 4 w 4"/>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1">
                    <a:moveTo>
                      <a:pt x="4" y="0"/>
                    </a:moveTo>
                    <a:lnTo>
                      <a:pt x="0" y="0"/>
                    </a:lnTo>
                    <a:lnTo>
                      <a:pt x="0" y="71"/>
                    </a:lnTo>
                    <a:lnTo>
                      <a:pt x="4" y="7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6" name="Freeform 202"/>
              <p:cNvSpPr>
                <a:spLocks/>
              </p:cNvSpPr>
              <p:nvPr/>
            </p:nvSpPr>
            <p:spPr bwMode="auto">
              <a:xfrm>
                <a:off x="-2810" y="3354"/>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7" name="Freeform 203"/>
              <p:cNvSpPr>
                <a:spLocks/>
              </p:cNvSpPr>
              <p:nvPr/>
            </p:nvSpPr>
            <p:spPr bwMode="auto">
              <a:xfrm>
                <a:off x="-2806" y="2498"/>
                <a:ext cx="5" cy="3"/>
              </a:xfrm>
              <a:custGeom>
                <a:avLst/>
                <a:gdLst>
                  <a:gd name="T0" fmla="*/ 484306645 w 2"/>
                  <a:gd name="T1" fmla="*/ 0 h 1"/>
                  <a:gd name="T2" fmla="*/ 0 w 2"/>
                  <a:gd name="T3" fmla="*/ 0 h 1"/>
                  <a:gd name="T4" fmla="*/ 0 w 2"/>
                  <a:gd name="T5" fmla="*/ 2147483647 h 1"/>
                  <a:gd name="T6" fmla="*/ 484306645 w 2"/>
                  <a:gd name="T7" fmla="*/ 2147483647 h 1"/>
                  <a:gd name="T8" fmla="*/ 48430664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8" name="Freeform 204"/>
              <p:cNvSpPr>
                <a:spLocks/>
              </p:cNvSpPr>
              <p:nvPr/>
            </p:nvSpPr>
            <p:spPr bwMode="auto">
              <a:xfrm>
                <a:off x="-2824" y="2256"/>
                <a:ext cx="4" cy="3"/>
              </a:xfrm>
              <a:custGeom>
                <a:avLst/>
                <a:gdLst>
                  <a:gd name="T0" fmla="*/ 4194304 w 2"/>
                  <a:gd name="T1" fmla="*/ 0 h 1"/>
                  <a:gd name="T2" fmla="*/ 0 w 2"/>
                  <a:gd name="T3" fmla="*/ 0 h 1"/>
                  <a:gd name="T4" fmla="*/ 0 w 2"/>
                  <a:gd name="T5" fmla="*/ 2147483647 h 1"/>
                  <a:gd name="T6" fmla="*/ 4194304 w 2"/>
                  <a:gd name="T7" fmla="*/ 2147483647 h 1"/>
                  <a:gd name="T8" fmla="*/ 419430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grpSp>
        <p:sp>
          <p:nvSpPr>
            <p:cNvPr id="5" name="Freeform 206"/>
            <p:cNvSpPr>
              <a:spLocks/>
            </p:cNvSpPr>
            <p:nvPr/>
          </p:nvSpPr>
          <p:spPr bwMode="auto">
            <a:xfrm>
              <a:off x="-4870450" y="2416176"/>
              <a:ext cx="349250" cy="368300"/>
            </a:xfrm>
            <a:custGeom>
              <a:avLst/>
              <a:gdLst>
                <a:gd name="T0" fmla="*/ 0 w 93"/>
                <a:gd name="T1" fmla="*/ 0 h 98"/>
                <a:gd name="T2" fmla="*/ 0 w 93"/>
                <a:gd name="T3" fmla="*/ 2147483647 h 98"/>
                <a:gd name="T4" fmla="*/ 2147483647 w 93"/>
                <a:gd name="T5" fmla="*/ 2147483647 h 98"/>
                <a:gd name="T6" fmla="*/ 2147483647 w 93"/>
                <a:gd name="T7" fmla="*/ 2147483647 h 98"/>
                <a:gd name="T8" fmla="*/ 2147483647 w 93"/>
                <a:gd name="T9" fmla="*/ 2147483647 h 98"/>
                <a:gd name="T10" fmla="*/ 2147483647 w 93"/>
                <a:gd name="T11" fmla="*/ 2147483647 h 98"/>
                <a:gd name="T12" fmla="*/ 2147483647 w 93"/>
                <a:gd name="T13" fmla="*/ 2147483647 h 98"/>
                <a:gd name="T14" fmla="*/ 2147483647 w 93"/>
                <a:gd name="T15" fmla="*/ 2147483647 h 98"/>
                <a:gd name="T16" fmla="*/ 0 w 9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98">
                  <a:moveTo>
                    <a:pt x="0" y="0"/>
                  </a:moveTo>
                  <a:cubicBezTo>
                    <a:pt x="0" y="1"/>
                    <a:pt x="0" y="1"/>
                    <a:pt x="0" y="1"/>
                  </a:cubicBezTo>
                  <a:cubicBezTo>
                    <a:pt x="0" y="1"/>
                    <a:pt x="0" y="2"/>
                    <a:pt x="1" y="2"/>
                  </a:cubicBezTo>
                  <a:cubicBezTo>
                    <a:pt x="9" y="6"/>
                    <a:pt x="41" y="26"/>
                    <a:pt x="91" y="98"/>
                  </a:cubicBezTo>
                  <a:cubicBezTo>
                    <a:pt x="93" y="98"/>
                    <a:pt x="93" y="98"/>
                    <a:pt x="93" y="98"/>
                  </a:cubicBezTo>
                  <a:cubicBezTo>
                    <a:pt x="85" y="87"/>
                    <a:pt x="77" y="77"/>
                    <a:pt x="71" y="68"/>
                  </a:cubicBezTo>
                  <a:cubicBezTo>
                    <a:pt x="70" y="68"/>
                    <a:pt x="70" y="68"/>
                    <a:pt x="70" y="68"/>
                  </a:cubicBezTo>
                  <a:cubicBezTo>
                    <a:pt x="70" y="68"/>
                    <a:pt x="70" y="68"/>
                    <a:pt x="70" y="68"/>
                  </a:cubicBezTo>
                  <a:cubicBezTo>
                    <a:pt x="26" y="1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 name="Freeform 207"/>
            <p:cNvSpPr>
              <a:spLocks/>
            </p:cNvSpPr>
            <p:nvPr/>
          </p:nvSpPr>
          <p:spPr bwMode="auto">
            <a:xfrm>
              <a:off x="-4608514" y="2671761"/>
              <a:ext cx="4761" cy="1588"/>
            </a:xfrm>
            <a:custGeom>
              <a:avLst/>
              <a:gdLst>
                <a:gd name="T0" fmla="*/ 0 w 1"/>
                <a:gd name="T1" fmla="*/ 0 h 1588"/>
                <a:gd name="T2" fmla="*/ 0 w 1"/>
                <a:gd name="T3" fmla="*/ 0 h 1588"/>
                <a:gd name="T4" fmla="*/ 2147483647 w 1"/>
                <a:gd name="T5" fmla="*/ 0 h 1588"/>
                <a:gd name="T6" fmla="*/ 0 w 1"/>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8">
                  <a:moveTo>
                    <a:pt x="0" y="0"/>
                  </a:moveTo>
                  <a:cubicBezTo>
                    <a:pt x="0" y="0"/>
                    <a:pt x="0" y="0"/>
                    <a:pt x="0"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 name="Freeform 208"/>
            <p:cNvSpPr>
              <a:spLocks/>
            </p:cNvSpPr>
            <p:nvPr/>
          </p:nvSpPr>
          <p:spPr bwMode="auto">
            <a:xfrm>
              <a:off x="-4818063" y="2419351"/>
              <a:ext cx="481013" cy="365125"/>
            </a:xfrm>
            <a:custGeom>
              <a:avLst/>
              <a:gdLst>
                <a:gd name="T0" fmla="*/ 2147483647 w 128"/>
                <a:gd name="T1" fmla="*/ 0 h 97"/>
                <a:gd name="T2" fmla="*/ 0 w 128"/>
                <a:gd name="T3" fmla="*/ 2147483647 h 97"/>
                <a:gd name="T4" fmla="*/ 2147483647 w 128"/>
                <a:gd name="T5" fmla="*/ 2147483647 h 97"/>
                <a:gd name="T6" fmla="*/ 2147483647 w 128"/>
                <a:gd name="T7" fmla="*/ 2147483647 h 97"/>
                <a:gd name="T8" fmla="*/ 2147483647 w 128"/>
                <a:gd name="T9" fmla="*/ 2147483647 h 97"/>
                <a:gd name="T10" fmla="*/ 2147483647 w 128"/>
                <a:gd name="T11" fmla="*/ 2147483647 h 97"/>
                <a:gd name="T12" fmla="*/ 2147483647 w 128"/>
                <a:gd name="T13" fmla="*/ 2147483647 h 97"/>
                <a:gd name="T14" fmla="*/ 2147483647 w 128"/>
                <a:gd name="T15" fmla="*/ 2147483647 h 97"/>
                <a:gd name="T16" fmla="*/ 2147483647 w 128"/>
                <a:gd name="T17" fmla="*/ 2147483647 h 97"/>
                <a:gd name="T18" fmla="*/ 2147483647 w 128"/>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97">
                  <a:moveTo>
                    <a:pt x="1" y="0"/>
                  </a:moveTo>
                  <a:cubicBezTo>
                    <a:pt x="0" y="1"/>
                    <a:pt x="0" y="1"/>
                    <a:pt x="0" y="1"/>
                  </a:cubicBezTo>
                  <a:cubicBezTo>
                    <a:pt x="0" y="1"/>
                    <a:pt x="1" y="1"/>
                    <a:pt x="3" y="1"/>
                  </a:cubicBezTo>
                  <a:cubicBezTo>
                    <a:pt x="15" y="4"/>
                    <a:pt x="57" y="19"/>
                    <a:pt x="102" y="66"/>
                  </a:cubicBezTo>
                  <a:cubicBezTo>
                    <a:pt x="103" y="66"/>
                    <a:pt x="103" y="66"/>
                    <a:pt x="103" y="66"/>
                  </a:cubicBezTo>
                  <a:cubicBezTo>
                    <a:pt x="103" y="67"/>
                    <a:pt x="103" y="67"/>
                    <a:pt x="103" y="67"/>
                  </a:cubicBezTo>
                  <a:cubicBezTo>
                    <a:pt x="103" y="67"/>
                    <a:pt x="103" y="67"/>
                    <a:pt x="103" y="67"/>
                  </a:cubicBezTo>
                  <a:cubicBezTo>
                    <a:pt x="111" y="76"/>
                    <a:pt x="119" y="86"/>
                    <a:pt x="127" y="97"/>
                  </a:cubicBezTo>
                  <a:cubicBezTo>
                    <a:pt x="128" y="97"/>
                    <a:pt x="128" y="97"/>
                    <a:pt x="128" y="97"/>
                  </a:cubicBezTo>
                  <a:cubicBezTo>
                    <a:pt x="68" y="13"/>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 name="Freeform 209"/>
            <p:cNvSpPr>
              <a:spLocks/>
            </p:cNvSpPr>
            <p:nvPr/>
          </p:nvSpPr>
          <p:spPr bwMode="auto">
            <a:xfrm>
              <a:off x="-4435476" y="2668585"/>
              <a:ext cx="4761" cy="3175"/>
            </a:xfrm>
            <a:custGeom>
              <a:avLst/>
              <a:gdLst>
                <a:gd name="T0" fmla="*/ 2147483647 w 1"/>
                <a:gd name="T1" fmla="*/ 0 h 1"/>
                <a:gd name="T2" fmla="*/ 0 w 1"/>
                <a:gd name="T3" fmla="*/ 0 h 1"/>
                <a:gd name="T4" fmla="*/ 2147483647 w 1"/>
                <a:gd name="T5" fmla="*/ 2147483647 h 1"/>
                <a:gd name="T6" fmla="*/ 2147483647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 name="Freeform 210"/>
            <p:cNvSpPr>
              <a:spLocks noEditPoints="1"/>
            </p:cNvSpPr>
            <p:nvPr/>
          </p:nvSpPr>
          <p:spPr bwMode="auto">
            <a:xfrm>
              <a:off x="-2679700" y="3152774"/>
              <a:ext cx="71438" cy="428625"/>
            </a:xfrm>
            <a:custGeom>
              <a:avLst/>
              <a:gdLst>
                <a:gd name="T0" fmla="*/ 2147483647 w 19"/>
                <a:gd name="T1" fmla="*/ 2147483647 h 114"/>
                <a:gd name="T2" fmla="*/ 2147483647 w 19"/>
                <a:gd name="T3" fmla="*/ 2147483647 h 114"/>
                <a:gd name="T4" fmla="*/ 2147483647 w 19"/>
                <a:gd name="T5" fmla="*/ 2147483647 h 114"/>
                <a:gd name="T6" fmla="*/ 2147483647 w 19"/>
                <a:gd name="T7" fmla="*/ 2147483647 h 114"/>
                <a:gd name="T8" fmla="*/ 2147483647 w 19"/>
                <a:gd name="T9" fmla="*/ 2147483647 h 114"/>
                <a:gd name="T10" fmla="*/ 2147483647 w 19"/>
                <a:gd name="T11" fmla="*/ 2147483647 h 114"/>
                <a:gd name="T12" fmla="*/ 2147483647 w 19"/>
                <a:gd name="T13" fmla="*/ 2147483647 h 114"/>
                <a:gd name="T14" fmla="*/ 2147483647 w 19"/>
                <a:gd name="T15" fmla="*/ 2147483647 h 114"/>
                <a:gd name="T16" fmla="*/ 2147483647 w 19"/>
                <a:gd name="T17" fmla="*/ 2147483647 h 114"/>
                <a:gd name="T18" fmla="*/ 2147483647 w 19"/>
                <a:gd name="T19" fmla="*/ 2147483647 h 114"/>
                <a:gd name="T20" fmla="*/ 2147483647 w 19"/>
                <a:gd name="T21" fmla="*/ 0 h 114"/>
                <a:gd name="T22" fmla="*/ 0 w 19"/>
                <a:gd name="T23" fmla="*/ 0 h 114"/>
                <a:gd name="T24" fmla="*/ 2147483647 w 19"/>
                <a:gd name="T25" fmla="*/ 2147483647 h 114"/>
                <a:gd name="T26" fmla="*/ 2147483647 w 19"/>
                <a:gd name="T27" fmla="*/ 2147483647 h 114"/>
                <a:gd name="T28" fmla="*/ 2147483647 w 19"/>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114">
                  <a:moveTo>
                    <a:pt x="17" y="101"/>
                  </a:moveTo>
                  <a:cubicBezTo>
                    <a:pt x="15" y="101"/>
                    <a:pt x="15" y="101"/>
                    <a:pt x="15" y="101"/>
                  </a:cubicBezTo>
                  <a:cubicBezTo>
                    <a:pt x="16" y="104"/>
                    <a:pt x="16" y="107"/>
                    <a:pt x="16" y="110"/>
                  </a:cubicBezTo>
                  <a:cubicBezTo>
                    <a:pt x="16" y="110"/>
                    <a:pt x="16" y="110"/>
                    <a:pt x="16" y="110"/>
                  </a:cubicBezTo>
                  <a:cubicBezTo>
                    <a:pt x="16" y="110"/>
                    <a:pt x="16" y="110"/>
                    <a:pt x="16" y="110"/>
                  </a:cubicBezTo>
                  <a:cubicBezTo>
                    <a:pt x="16" y="110"/>
                    <a:pt x="16" y="111"/>
                    <a:pt x="17" y="114"/>
                  </a:cubicBezTo>
                  <a:cubicBezTo>
                    <a:pt x="19" y="114"/>
                    <a:pt x="19" y="114"/>
                    <a:pt x="19" y="114"/>
                  </a:cubicBezTo>
                  <a:cubicBezTo>
                    <a:pt x="18" y="111"/>
                    <a:pt x="18" y="109"/>
                    <a:pt x="18" y="109"/>
                  </a:cubicBezTo>
                  <a:cubicBezTo>
                    <a:pt x="18" y="109"/>
                    <a:pt x="18" y="109"/>
                    <a:pt x="18" y="109"/>
                  </a:cubicBezTo>
                  <a:cubicBezTo>
                    <a:pt x="18" y="106"/>
                    <a:pt x="18" y="104"/>
                    <a:pt x="17" y="101"/>
                  </a:cubicBezTo>
                  <a:moveTo>
                    <a:pt x="2" y="0"/>
                  </a:moveTo>
                  <a:cubicBezTo>
                    <a:pt x="0" y="0"/>
                    <a:pt x="0" y="0"/>
                    <a:pt x="0" y="0"/>
                  </a:cubicBezTo>
                  <a:cubicBezTo>
                    <a:pt x="6" y="29"/>
                    <a:pt x="11" y="62"/>
                    <a:pt x="15" y="100"/>
                  </a:cubicBezTo>
                  <a:cubicBezTo>
                    <a:pt x="17" y="100"/>
                    <a:pt x="17" y="100"/>
                    <a:pt x="17" y="100"/>
                  </a:cubicBezTo>
                  <a:cubicBezTo>
                    <a:pt x="13" y="62"/>
                    <a:pt x="8" y="29"/>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0" name="Freeform 211"/>
            <p:cNvSpPr>
              <a:spLocks/>
            </p:cNvSpPr>
            <p:nvPr/>
          </p:nvSpPr>
          <p:spPr bwMode="auto">
            <a:xfrm>
              <a:off x="-2624138" y="3529012"/>
              <a:ext cx="7936" cy="4762"/>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1" name="Freeform 212"/>
            <p:cNvSpPr>
              <a:spLocks noEditPoints="1"/>
            </p:cNvSpPr>
            <p:nvPr/>
          </p:nvSpPr>
          <p:spPr bwMode="auto">
            <a:xfrm>
              <a:off x="-2811464" y="3586161"/>
              <a:ext cx="233365" cy="1614487"/>
            </a:xfrm>
            <a:custGeom>
              <a:avLst/>
              <a:gdLst>
                <a:gd name="T0" fmla="*/ 2147483647 w 62"/>
                <a:gd name="T1" fmla="*/ 2147483647 h 429"/>
                <a:gd name="T2" fmla="*/ 2147483647 w 62"/>
                <a:gd name="T3" fmla="*/ 2147483647 h 429"/>
                <a:gd name="T4" fmla="*/ 0 w 62"/>
                <a:gd name="T5" fmla="*/ 2147483647 h 429"/>
                <a:gd name="T6" fmla="*/ 2147483647 w 62"/>
                <a:gd name="T7" fmla="*/ 2147483647 h 429"/>
                <a:gd name="T8" fmla="*/ 2147483647 w 62"/>
                <a:gd name="T9" fmla="*/ 2147483647 h 429"/>
                <a:gd name="T10" fmla="*/ 2147483647 w 62"/>
                <a:gd name="T11" fmla="*/ 2147483647 h 429"/>
                <a:gd name="T12" fmla="*/ 2147483647 w 62"/>
                <a:gd name="T13" fmla="*/ 2147483647 h 429"/>
                <a:gd name="T14" fmla="*/ 2147483647 w 62"/>
                <a:gd name="T15" fmla="*/ 2147483647 h 429"/>
                <a:gd name="T16" fmla="*/ 2147483647 w 62"/>
                <a:gd name="T17" fmla="*/ 2147483647 h 429"/>
                <a:gd name="T18" fmla="*/ 2147483647 w 62"/>
                <a:gd name="T19" fmla="*/ 2147483647 h 429"/>
                <a:gd name="T20" fmla="*/ 2147483647 w 62"/>
                <a:gd name="T21" fmla="*/ 2147483647 h 429"/>
                <a:gd name="T22" fmla="*/ 2147483647 w 62"/>
                <a:gd name="T23" fmla="*/ 2147483647 h 429"/>
                <a:gd name="T24" fmla="*/ 2147483647 w 62"/>
                <a:gd name="T25" fmla="*/ 2147483647 h 429"/>
                <a:gd name="T26" fmla="*/ 2147483647 w 62"/>
                <a:gd name="T27" fmla="*/ 2147483647 h 429"/>
                <a:gd name="T28" fmla="*/ 2147483647 w 62"/>
                <a:gd name="T29" fmla="*/ 2147483647 h 429"/>
                <a:gd name="T30" fmla="*/ 2147483647 w 62"/>
                <a:gd name="T31" fmla="*/ 2147483647 h 429"/>
                <a:gd name="T32" fmla="*/ 2147483647 w 62"/>
                <a:gd name="T33" fmla="*/ 2147483647 h 429"/>
                <a:gd name="T34" fmla="*/ 2147483647 w 62"/>
                <a:gd name="T35" fmla="*/ 2147483647 h 429"/>
                <a:gd name="T36" fmla="*/ 2147483647 w 62"/>
                <a:gd name="T37" fmla="*/ 2147483647 h 429"/>
                <a:gd name="T38" fmla="*/ 2147483647 w 62"/>
                <a:gd name="T39" fmla="*/ 2147483647 h 429"/>
                <a:gd name="T40" fmla="*/ 2147483647 w 62"/>
                <a:gd name="T41" fmla="*/ 2147483647 h 429"/>
                <a:gd name="T42" fmla="*/ 2147483647 w 62"/>
                <a:gd name="T43" fmla="*/ 2147483647 h 429"/>
                <a:gd name="T44" fmla="*/ 2147483647 w 62"/>
                <a:gd name="T45" fmla="*/ 2147483647 h 429"/>
                <a:gd name="T46" fmla="*/ 2147483647 w 62"/>
                <a:gd name="T47" fmla="*/ 0 h 429"/>
                <a:gd name="T48" fmla="*/ 2147483647 w 62"/>
                <a:gd name="T49" fmla="*/ 0 h 429"/>
                <a:gd name="T50" fmla="*/ 2147483647 w 62"/>
                <a:gd name="T51" fmla="*/ 2147483647 h 429"/>
                <a:gd name="T52" fmla="*/ 2147483647 w 62"/>
                <a:gd name="T53" fmla="*/ 2147483647 h 429"/>
                <a:gd name="T54" fmla="*/ 2147483647 w 62"/>
                <a:gd name="T55" fmla="*/ 2147483647 h 429"/>
                <a:gd name="T56" fmla="*/ 2147483647 w 62"/>
                <a:gd name="T57" fmla="*/ 0 h 4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429">
                  <a:moveTo>
                    <a:pt x="31" y="343"/>
                  </a:moveTo>
                  <a:cubicBezTo>
                    <a:pt x="29" y="343"/>
                    <a:pt x="29" y="343"/>
                    <a:pt x="29" y="343"/>
                  </a:cubicBezTo>
                  <a:cubicBezTo>
                    <a:pt x="18" y="386"/>
                    <a:pt x="8" y="411"/>
                    <a:pt x="0" y="429"/>
                  </a:cubicBezTo>
                  <a:cubicBezTo>
                    <a:pt x="2" y="429"/>
                    <a:pt x="2" y="429"/>
                    <a:pt x="2" y="429"/>
                  </a:cubicBezTo>
                  <a:cubicBezTo>
                    <a:pt x="10" y="411"/>
                    <a:pt x="20" y="385"/>
                    <a:pt x="31" y="343"/>
                  </a:cubicBezTo>
                  <a:moveTo>
                    <a:pt x="55" y="233"/>
                  </a:moveTo>
                  <a:cubicBezTo>
                    <a:pt x="53" y="233"/>
                    <a:pt x="53" y="233"/>
                    <a:pt x="53" y="233"/>
                  </a:cubicBezTo>
                  <a:cubicBezTo>
                    <a:pt x="53" y="234"/>
                    <a:pt x="53" y="236"/>
                    <a:pt x="52" y="239"/>
                  </a:cubicBezTo>
                  <a:cubicBezTo>
                    <a:pt x="50" y="254"/>
                    <a:pt x="42" y="290"/>
                    <a:pt x="29" y="342"/>
                  </a:cubicBezTo>
                  <a:cubicBezTo>
                    <a:pt x="29" y="342"/>
                    <a:pt x="29" y="342"/>
                    <a:pt x="29" y="342"/>
                  </a:cubicBezTo>
                  <a:cubicBezTo>
                    <a:pt x="31" y="342"/>
                    <a:pt x="31" y="342"/>
                    <a:pt x="31" y="342"/>
                  </a:cubicBezTo>
                  <a:cubicBezTo>
                    <a:pt x="46" y="282"/>
                    <a:pt x="54" y="242"/>
                    <a:pt x="55" y="233"/>
                  </a:cubicBezTo>
                  <a:moveTo>
                    <a:pt x="61" y="102"/>
                  </a:moveTo>
                  <a:cubicBezTo>
                    <a:pt x="59" y="102"/>
                    <a:pt x="59" y="102"/>
                    <a:pt x="59" y="102"/>
                  </a:cubicBezTo>
                  <a:cubicBezTo>
                    <a:pt x="60" y="111"/>
                    <a:pt x="60" y="119"/>
                    <a:pt x="60" y="129"/>
                  </a:cubicBezTo>
                  <a:cubicBezTo>
                    <a:pt x="60" y="161"/>
                    <a:pt x="58" y="196"/>
                    <a:pt x="54" y="231"/>
                  </a:cubicBezTo>
                  <a:cubicBezTo>
                    <a:pt x="54" y="231"/>
                    <a:pt x="54" y="231"/>
                    <a:pt x="54" y="231"/>
                  </a:cubicBezTo>
                  <a:cubicBezTo>
                    <a:pt x="54" y="231"/>
                    <a:pt x="54" y="231"/>
                    <a:pt x="54" y="232"/>
                  </a:cubicBezTo>
                  <a:cubicBezTo>
                    <a:pt x="56" y="232"/>
                    <a:pt x="56" y="232"/>
                    <a:pt x="56" y="232"/>
                  </a:cubicBezTo>
                  <a:cubicBezTo>
                    <a:pt x="56" y="231"/>
                    <a:pt x="56" y="231"/>
                    <a:pt x="56" y="231"/>
                  </a:cubicBezTo>
                  <a:cubicBezTo>
                    <a:pt x="56" y="231"/>
                    <a:pt x="56" y="231"/>
                    <a:pt x="56" y="231"/>
                  </a:cubicBezTo>
                  <a:cubicBezTo>
                    <a:pt x="60" y="196"/>
                    <a:pt x="62" y="161"/>
                    <a:pt x="62" y="129"/>
                  </a:cubicBezTo>
                  <a:cubicBezTo>
                    <a:pt x="62" y="119"/>
                    <a:pt x="62" y="111"/>
                    <a:pt x="61" y="102"/>
                  </a:cubicBezTo>
                  <a:moveTo>
                    <a:pt x="54" y="0"/>
                  </a:moveTo>
                  <a:cubicBezTo>
                    <a:pt x="52" y="0"/>
                    <a:pt x="52" y="0"/>
                    <a:pt x="52" y="0"/>
                  </a:cubicBezTo>
                  <a:cubicBezTo>
                    <a:pt x="52" y="1"/>
                    <a:pt x="52" y="3"/>
                    <a:pt x="53" y="5"/>
                  </a:cubicBezTo>
                  <a:cubicBezTo>
                    <a:pt x="55" y="22"/>
                    <a:pt x="58" y="57"/>
                    <a:pt x="59" y="101"/>
                  </a:cubicBezTo>
                  <a:cubicBezTo>
                    <a:pt x="61" y="101"/>
                    <a:pt x="61" y="101"/>
                    <a:pt x="61" y="101"/>
                  </a:cubicBezTo>
                  <a:cubicBezTo>
                    <a:pt x="60" y="51"/>
                    <a:pt x="56" y="13"/>
                    <a:pt x="5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2" name="Freeform 213"/>
            <p:cNvSpPr>
              <a:spLocks/>
            </p:cNvSpPr>
            <p:nvPr/>
          </p:nvSpPr>
          <p:spPr bwMode="auto">
            <a:xfrm>
              <a:off x="-2703512" y="4872037"/>
              <a:ext cx="7936" cy="4762"/>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2147483647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3" name="Freeform 214"/>
            <p:cNvSpPr>
              <a:spLocks noEditPoints="1"/>
            </p:cNvSpPr>
            <p:nvPr/>
          </p:nvSpPr>
          <p:spPr bwMode="auto">
            <a:xfrm>
              <a:off x="-2954338" y="2419351"/>
              <a:ext cx="280987" cy="2954337"/>
            </a:xfrm>
            <a:custGeom>
              <a:avLst/>
              <a:gdLst>
                <a:gd name="T0" fmla="*/ 2147483647 w 75"/>
                <a:gd name="T1" fmla="*/ 2147483647 h 785"/>
                <a:gd name="T2" fmla="*/ 2147483647 w 75"/>
                <a:gd name="T3" fmla="*/ 2147483647 h 785"/>
                <a:gd name="T4" fmla="*/ 2147483647 w 75"/>
                <a:gd name="T5" fmla="*/ 2147483647 h 785"/>
                <a:gd name="T6" fmla="*/ 2147483647 w 75"/>
                <a:gd name="T7" fmla="*/ 2147483647 h 785"/>
                <a:gd name="T8" fmla="*/ 2147483647 w 75"/>
                <a:gd name="T9" fmla="*/ 2147483647 h 785"/>
                <a:gd name="T10" fmla="*/ 2147483647 w 75"/>
                <a:gd name="T11" fmla="*/ 2147483647 h 785"/>
                <a:gd name="T12" fmla="*/ 2147483647 w 75"/>
                <a:gd name="T13" fmla="*/ 2147483647 h 785"/>
                <a:gd name="T14" fmla="*/ 2147483647 w 75"/>
                <a:gd name="T15" fmla="*/ 2147483647 h 785"/>
                <a:gd name="T16" fmla="*/ 2147483647 w 75"/>
                <a:gd name="T17" fmla="*/ 2147483647 h 785"/>
                <a:gd name="T18" fmla="*/ 2147483647 w 75"/>
                <a:gd name="T19" fmla="*/ 2147483647 h 785"/>
                <a:gd name="T20" fmla="*/ 2147483647 w 75"/>
                <a:gd name="T21" fmla="*/ 2147483647 h 785"/>
                <a:gd name="T22" fmla="*/ 2147483647 w 75"/>
                <a:gd name="T23" fmla="*/ 2147483647 h 785"/>
                <a:gd name="T24" fmla="*/ 2147483647 w 75"/>
                <a:gd name="T25" fmla="*/ 2147483647 h 785"/>
                <a:gd name="T26" fmla="*/ 2147483647 w 75"/>
                <a:gd name="T27" fmla="*/ 2147483647 h 785"/>
                <a:gd name="T28" fmla="*/ 2147483647 w 75"/>
                <a:gd name="T29" fmla="*/ 2147483647 h 785"/>
                <a:gd name="T30" fmla="*/ 2147483647 w 75"/>
                <a:gd name="T31" fmla="*/ 2147483647 h 785"/>
                <a:gd name="T32" fmla="*/ 2147483647 w 75"/>
                <a:gd name="T33" fmla="*/ 2147483647 h 785"/>
                <a:gd name="T34" fmla="*/ 2147483647 w 75"/>
                <a:gd name="T35" fmla="*/ 2147483647 h 785"/>
                <a:gd name="T36" fmla="*/ 2147483647 w 75"/>
                <a:gd name="T37" fmla="*/ 0 h 785"/>
                <a:gd name="T38" fmla="*/ 0 w 75"/>
                <a:gd name="T39" fmla="*/ 2147483647 h 785"/>
                <a:gd name="T40" fmla="*/ 2147483647 w 75"/>
                <a:gd name="T41" fmla="*/ 2147483647 h 785"/>
                <a:gd name="T42" fmla="*/ 2147483647 w 75"/>
                <a:gd name="T43" fmla="*/ 2147483647 h 785"/>
                <a:gd name="T44" fmla="*/ 2147483647 w 75"/>
                <a:gd name="T45" fmla="*/ 2147483647 h 785"/>
                <a:gd name="T46" fmla="*/ 2147483647 w 75"/>
                <a:gd name="T47" fmla="*/ 0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5" h="785">
                  <a:moveTo>
                    <a:pt x="39" y="740"/>
                  </a:moveTo>
                  <a:cubicBezTo>
                    <a:pt x="37" y="740"/>
                    <a:pt x="37" y="740"/>
                    <a:pt x="37" y="740"/>
                  </a:cubicBezTo>
                  <a:cubicBezTo>
                    <a:pt x="30" y="755"/>
                    <a:pt x="24" y="764"/>
                    <a:pt x="19" y="774"/>
                  </a:cubicBezTo>
                  <a:cubicBezTo>
                    <a:pt x="19" y="774"/>
                    <a:pt x="19" y="774"/>
                    <a:pt x="19" y="774"/>
                  </a:cubicBezTo>
                  <a:cubicBezTo>
                    <a:pt x="15" y="784"/>
                    <a:pt x="15" y="784"/>
                    <a:pt x="15" y="784"/>
                  </a:cubicBezTo>
                  <a:cubicBezTo>
                    <a:pt x="16" y="785"/>
                    <a:pt x="16" y="785"/>
                    <a:pt x="16" y="785"/>
                  </a:cubicBezTo>
                  <a:cubicBezTo>
                    <a:pt x="21" y="775"/>
                    <a:pt x="21" y="775"/>
                    <a:pt x="21" y="775"/>
                  </a:cubicBezTo>
                  <a:cubicBezTo>
                    <a:pt x="21" y="775"/>
                    <a:pt x="21" y="775"/>
                    <a:pt x="21" y="775"/>
                  </a:cubicBezTo>
                  <a:cubicBezTo>
                    <a:pt x="21" y="774"/>
                    <a:pt x="21" y="774"/>
                    <a:pt x="22" y="773"/>
                  </a:cubicBezTo>
                  <a:cubicBezTo>
                    <a:pt x="21" y="773"/>
                    <a:pt x="21" y="773"/>
                    <a:pt x="21" y="773"/>
                  </a:cubicBezTo>
                  <a:cubicBezTo>
                    <a:pt x="21" y="772"/>
                    <a:pt x="21" y="772"/>
                    <a:pt x="21" y="772"/>
                  </a:cubicBezTo>
                  <a:cubicBezTo>
                    <a:pt x="22" y="772"/>
                    <a:pt x="22" y="772"/>
                    <a:pt x="22" y="772"/>
                  </a:cubicBezTo>
                  <a:cubicBezTo>
                    <a:pt x="27" y="763"/>
                    <a:pt x="33" y="754"/>
                    <a:pt x="39" y="740"/>
                  </a:cubicBezTo>
                  <a:moveTo>
                    <a:pt x="49" y="98"/>
                  </a:moveTo>
                  <a:cubicBezTo>
                    <a:pt x="47" y="98"/>
                    <a:pt x="47" y="98"/>
                    <a:pt x="47" y="98"/>
                  </a:cubicBezTo>
                  <a:cubicBezTo>
                    <a:pt x="56" y="124"/>
                    <a:pt x="65" y="156"/>
                    <a:pt x="73" y="194"/>
                  </a:cubicBezTo>
                  <a:cubicBezTo>
                    <a:pt x="75" y="194"/>
                    <a:pt x="75" y="194"/>
                    <a:pt x="75" y="194"/>
                  </a:cubicBezTo>
                  <a:cubicBezTo>
                    <a:pt x="67" y="156"/>
                    <a:pt x="58" y="124"/>
                    <a:pt x="49" y="98"/>
                  </a:cubicBezTo>
                  <a:moveTo>
                    <a:pt x="1" y="0"/>
                  </a:moveTo>
                  <a:cubicBezTo>
                    <a:pt x="0" y="1"/>
                    <a:pt x="0" y="1"/>
                    <a:pt x="0" y="1"/>
                  </a:cubicBezTo>
                  <a:cubicBezTo>
                    <a:pt x="0" y="1"/>
                    <a:pt x="0" y="1"/>
                    <a:pt x="1" y="2"/>
                  </a:cubicBezTo>
                  <a:cubicBezTo>
                    <a:pt x="5" y="7"/>
                    <a:pt x="26" y="36"/>
                    <a:pt x="47" y="97"/>
                  </a:cubicBezTo>
                  <a:cubicBezTo>
                    <a:pt x="49" y="97"/>
                    <a:pt x="49" y="97"/>
                    <a:pt x="49" y="97"/>
                  </a:cubicBezTo>
                  <a:cubicBezTo>
                    <a:pt x="25" y="28"/>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4" name="Freeform 215"/>
            <p:cNvSpPr>
              <a:spLocks/>
            </p:cNvSpPr>
            <p:nvPr/>
          </p:nvSpPr>
          <p:spPr bwMode="auto">
            <a:xfrm>
              <a:off x="-2778124" y="2784472"/>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5" name="Freeform 216"/>
            <p:cNvSpPr>
              <a:spLocks/>
            </p:cNvSpPr>
            <p:nvPr/>
          </p:nvSpPr>
          <p:spPr bwMode="auto">
            <a:xfrm>
              <a:off x="-2613024" y="4459287"/>
              <a:ext cx="11113" cy="3175"/>
            </a:xfrm>
            <a:custGeom>
              <a:avLst/>
              <a:gdLst>
                <a:gd name="T0" fmla="*/ 2147483647 w 3"/>
                <a:gd name="T1" fmla="*/ 0 h 1"/>
                <a:gd name="T2" fmla="*/ 2147483647 w 3"/>
                <a:gd name="T3" fmla="*/ 0 h 1"/>
                <a:gd name="T4" fmla="*/ 0 w 3"/>
                <a:gd name="T5" fmla="*/ 2147483647 h 1"/>
                <a:gd name="T6" fmla="*/ 2147483647 w 3"/>
                <a:gd name="T7" fmla="*/ 2147483647 h 1"/>
                <a:gd name="T8" fmla="*/ 21474836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1"/>
                    <a:pt x="0" y="1"/>
                  </a:cubicBezTo>
                  <a:cubicBezTo>
                    <a:pt x="2" y="1"/>
                    <a:pt x="2" y="1"/>
                    <a:pt x="2"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6" name="Freeform 217"/>
            <p:cNvSpPr>
              <a:spLocks/>
            </p:cNvSpPr>
            <p:nvPr/>
          </p:nvSpPr>
          <p:spPr bwMode="auto">
            <a:xfrm>
              <a:off x="-2816224" y="5200648"/>
              <a:ext cx="12701" cy="3175"/>
            </a:xfrm>
            <a:custGeom>
              <a:avLst/>
              <a:gdLst>
                <a:gd name="T0" fmla="*/ 2147483647 w 3"/>
                <a:gd name="T1" fmla="*/ 0 h 1"/>
                <a:gd name="T2" fmla="*/ 2147483647 w 3"/>
                <a:gd name="T3" fmla="*/ 0 h 1"/>
                <a:gd name="T4" fmla="*/ 0 w 3"/>
                <a:gd name="T5" fmla="*/ 2147483647 h 1"/>
                <a:gd name="T6" fmla="*/ 2147483647 w 3"/>
                <a:gd name="T7" fmla="*/ 2147483647 h 1"/>
                <a:gd name="T8" fmla="*/ 21474836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0" y="0"/>
                    <a:pt x="0" y="1"/>
                    <a:pt x="0" y="1"/>
                  </a:cubicBezTo>
                  <a:cubicBezTo>
                    <a:pt x="2" y="1"/>
                    <a:pt x="2" y="1"/>
                    <a:pt x="2" y="1"/>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7" name="Freeform 218"/>
            <p:cNvSpPr>
              <a:spLocks/>
            </p:cNvSpPr>
            <p:nvPr/>
          </p:nvSpPr>
          <p:spPr bwMode="auto">
            <a:xfrm>
              <a:off x="-2874961" y="5324475"/>
              <a:ext cx="3175" cy="3175"/>
            </a:xfrm>
            <a:custGeom>
              <a:avLst/>
              <a:gdLst>
                <a:gd name="T0" fmla="*/ 2147483647 w 1"/>
                <a:gd name="T1" fmla="*/ 0 h 1"/>
                <a:gd name="T2" fmla="*/ 0 w 1"/>
                <a:gd name="T3" fmla="*/ 0 h 1"/>
                <a:gd name="T4" fmla="*/ 0 w 1"/>
                <a:gd name="T5" fmla="*/ 2147483647 h 1"/>
                <a:gd name="T6" fmla="*/ 2147483647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8" name="Freeform 219"/>
            <p:cNvSpPr>
              <a:spLocks/>
            </p:cNvSpPr>
            <p:nvPr/>
          </p:nvSpPr>
          <p:spPr bwMode="auto">
            <a:xfrm>
              <a:off x="-2590799" y="3965576"/>
              <a:ext cx="7936" cy="4762"/>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19" name="Freeform 220"/>
            <p:cNvSpPr>
              <a:spLocks/>
            </p:cNvSpPr>
            <p:nvPr/>
          </p:nvSpPr>
          <p:spPr bwMode="auto">
            <a:xfrm>
              <a:off x="-2616200" y="3581401"/>
              <a:ext cx="7936" cy="4762"/>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0" name="Freeform 221"/>
            <p:cNvSpPr>
              <a:spLocks/>
            </p:cNvSpPr>
            <p:nvPr/>
          </p:nvSpPr>
          <p:spPr bwMode="auto">
            <a:xfrm>
              <a:off x="-5802316" y="3149600"/>
              <a:ext cx="11113" cy="3175"/>
            </a:xfrm>
            <a:custGeom>
              <a:avLst/>
              <a:gdLst>
                <a:gd name="T0" fmla="*/ 2147483647 w 3"/>
                <a:gd name="T1" fmla="*/ 0 h 1"/>
                <a:gd name="T2" fmla="*/ 0 w 3"/>
                <a:gd name="T3" fmla="*/ 0 h 1"/>
                <a:gd name="T4" fmla="*/ 0 w 3"/>
                <a:gd name="T5" fmla="*/ 2147483647 h 1"/>
                <a:gd name="T6" fmla="*/ 2147483647 w 3"/>
                <a:gd name="T7" fmla="*/ 2147483647 h 1"/>
                <a:gd name="T8" fmla="*/ 2147483647 w 3"/>
                <a:gd name="T9" fmla="*/ 2147483647 h 1"/>
                <a:gd name="T10" fmla="*/ 2147483647 w 3"/>
                <a:gd name="T11" fmla="*/ 0 h 1"/>
                <a:gd name="T12" fmla="*/ 2147483647 w 3"/>
                <a:gd name="T13" fmla="*/ 0 h 1"/>
                <a:gd name="T14" fmla="*/ 214748364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3" y="0"/>
                  </a:moveTo>
                  <a:cubicBezTo>
                    <a:pt x="0" y="0"/>
                    <a:pt x="0" y="0"/>
                    <a:pt x="0" y="0"/>
                  </a:cubicBezTo>
                  <a:cubicBezTo>
                    <a:pt x="0" y="0"/>
                    <a:pt x="0" y="0"/>
                    <a:pt x="0" y="1"/>
                  </a:cubicBezTo>
                  <a:cubicBezTo>
                    <a:pt x="2" y="1"/>
                    <a:pt x="2" y="1"/>
                    <a:pt x="2" y="1"/>
                  </a:cubicBezTo>
                  <a:cubicBezTo>
                    <a:pt x="2" y="1"/>
                    <a:pt x="2" y="1"/>
                    <a:pt x="2" y="1"/>
                  </a:cubicBezTo>
                  <a:cubicBezTo>
                    <a:pt x="2" y="0"/>
                    <a:pt x="2" y="0"/>
                    <a:pt x="2" y="0"/>
                  </a:cubicBezTo>
                  <a:cubicBezTo>
                    <a:pt x="2" y="0"/>
                    <a:pt x="2" y="0"/>
                    <a:pt x="2" y="0"/>
                  </a:cubicBezTo>
                  <a:cubicBezTo>
                    <a:pt x="2"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1" name="Freeform 222"/>
            <p:cNvSpPr>
              <a:spLocks/>
            </p:cNvSpPr>
            <p:nvPr/>
          </p:nvSpPr>
          <p:spPr bwMode="auto">
            <a:xfrm>
              <a:off x="-5565774" y="3149600"/>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2" name="Freeform 223"/>
            <p:cNvSpPr>
              <a:spLocks/>
            </p:cNvSpPr>
            <p:nvPr/>
          </p:nvSpPr>
          <p:spPr bwMode="auto">
            <a:xfrm>
              <a:off x="-5326062" y="3149600"/>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3" name="Freeform 224"/>
            <p:cNvSpPr>
              <a:spLocks/>
            </p:cNvSpPr>
            <p:nvPr/>
          </p:nvSpPr>
          <p:spPr bwMode="auto">
            <a:xfrm>
              <a:off x="-5081588" y="3149600"/>
              <a:ext cx="4761" cy="3175"/>
            </a:xfrm>
            <a:custGeom>
              <a:avLst/>
              <a:gdLst>
                <a:gd name="T0" fmla="*/ 0 w 3"/>
                <a:gd name="T1" fmla="*/ 0 h 2"/>
                <a:gd name="T2" fmla="*/ 0 w 3"/>
                <a:gd name="T3" fmla="*/ 0 h 2"/>
                <a:gd name="T4" fmla="*/ 0 w 3"/>
                <a:gd name="T5" fmla="*/ 2147483647 h 2"/>
                <a:gd name="T6" fmla="*/ 2147483647 w 3"/>
                <a:gd name="T7" fmla="*/ 2147483647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0" y="0"/>
                  </a:lnTo>
                  <a:lnTo>
                    <a:pt x="0" y="2"/>
                  </a:lnTo>
                  <a:lnTo>
                    <a:pt x="3"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4" name="Freeform 225"/>
            <p:cNvSpPr>
              <a:spLocks/>
            </p:cNvSpPr>
            <p:nvPr/>
          </p:nvSpPr>
          <p:spPr bwMode="auto">
            <a:xfrm>
              <a:off x="-4837114" y="3149600"/>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5" name="Freeform 226"/>
            <p:cNvSpPr>
              <a:spLocks/>
            </p:cNvSpPr>
            <p:nvPr/>
          </p:nvSpPr>
          <p:spPr bwMode="auto">
            <a:xfrm>
              <a:off x="-4608514" y="3149600"/>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6" name="Freeform 227"/>
            <p:cNvSpPr>
              <a:spLocks/>
            </p:cNvSpPr>
            <p:nvPr/>
          </p:nvSpPr>
          <p:spPr bwMode="auto">
            <a:xfrm>
              <a:off x="-1955800" y="3149600"/>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7" name="Freeform 228"/>
            <p:cNvSpPr>
              <a:spLocks/>
            </p:cNvSpPr>
            <p:nvPr/>
          </p:nvSpPr>
          <p:spPr bwMode="auto">
            <a:xfrm>
              <a:off x="-3641726" y="3149600"/>
              <a:ext cx="6350"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8" name="Freeform 229"/>
            <p:cNvSpPr>
              <a:spLocks/>
            </p:cNvSpPr>
            <p:nvPr/>
          </p:nvSpPr>
          <p:spPr bwMode="auto">
            <a:xfrm>
              <a:off x="-3421064" y="3149600"/>
              <a:ext cx="11113" cy="3175"/>
            </a:xfrm>
            <a:custGeom>
              <a:avLst/>
              <a:gdLst>
                <a:gd name="T0" fmla="*/ 2147483647 w 3"/>
                <a:gd name="T1" fmla="*/ 0 h 1"/>
                <a:gd name="T2" fmla="*/ 2147483647 w 3"/>
                <a:gd name="T3" fmla="*/ 0 h 1"/>
                <a:gd name="T4" fmla="*/ 0 w 3"/>
                <a:gd name="T5" fmla="*/ 2147483647 h 1"/>
                <a:gd name="T6" fmla="*/ 2147483647 w 3"/>
                <a:gd name="T7" fmla="*/ 2147483647 h 1"/>
                <a:gd name="T8" fmla="*/ 21474836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1" y="0"/>
                    <a:pt x="1" y="0"/>
                    <a:pt x="1" y="0"/>
                  </a:cubicBezTo>
                  <a:cubicBezTo>
                    <a:pt x="1" y="0"/>
                    <a:pt x="1" y="0"/>
                    <a:pt x="0"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29" name="Freeform 230"/>
            <p:cNvSpPr>
              <a:spLocks/>
            </p:cNvSpPr>
            <p:nvPr/>
          </p:nvSpPr>
          <p:spPr bwMode="auto">
            <a:xfrm>
              <a:off x="-3171824" y="3149600"/>
              <a:ext cx="6350" cy="3175"/>
            </a:xfrm>
            <a:custGeom>
              <a:avLst/>
              <a:gdLst>
                <a:gd name="T0" fmla="*/ 2147483647 w 4"/>
                <a:gd name="T1" fmla="*/ 0 h 2"/>
                <a:gd name="T2" fmla="*/ 0 w 4"/>
                <a:gd name="T3" fmla="*/ 0 h 2"/>
                <a:gd name="T4" fmla="*/ 0 w 4"/>
                <a:gd name="T5" fmla="*/ 2147483647 h 2"/>
                <a:gd name="T6" fmla="*/ 2147483647 w 4"/>
                <a:gd name="T7" fmla="*/ 2147483647 h 2"/>
                <a:gd name="T8" fmla="*/ 2147483647 w 4"/>
                <a:gd name="T9" fmla="*/ 0 h 2"/>
                <a:gd name="T10" fmla="*/ 2147483647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0"/>
                  </a:moveTo>
                  <a:lnTo>
                    <a:pt x="0" y="0"/>
                  </a:lnTo>
                  <a:lnTo>
                    <a:pt x="0" y="2"/>
                  </a:lnTo>
                  <a:lnTo>
                    <a:pt x="4"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0" name="Freeform 231"/>
            <p:cNvSpPr>
              <a:spLocks/>
            </p:cNvSpPr>
            <p:nvPr/>
          </p:nvSpPr>
          <p:spPr bwMode="auto">
            <a:xfrm>
              <a:off x="-2920999" y="3149600"/>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1" name="Freeform 232"/>
            <p:cNvSpPr>
              <a:spLocks/>
            </p:cNvSpPr>
            <p:nvPr/>
          </p:nvSpPr>
          <p:spPr bwMode="auto">
            <a:xfrm>
              <a:off x="-2398711" y="3149600"/>
              <a:ext cx="4761" cy="3175"/>
            </a:xfrm>
            <a:custGeom>
              <a:avLst/>
              <a:gdLst>
                <a:gd name="T0" fmla="*/ 2147483647 w 1"/>
                <a:gd name="T1" fmla="*/ 0 h 1"/>
                <a:gd name="T2" fmla="*/ 0 w 1"/>
                <a:gd name="T3" fmla="*/ 0 h 1"/>
                <a:gd name="T4" fmla="*/ 0 w 1"/>
                <a:gd name="T5" fmla="*/ 2147483647 h 1"/>
                <a:gd name="T6" fmla="*/ 2147483647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2" name="Freeform 233"/>
            <p:cNvSpPr>
              <a:spLocks/>
            </p:cNvSpPr>
            <p:nvPr/>
          </p:nvSpPr>
          <p:spPr bwMode="auto">
            <a:xfrm>
              <a:off x="-2187575" y="3149600"/>
              <a:ext cx="11113" cy="3175"/>
            </a:xfrm>
            <a:custGeom>
              <a:avLst/>
              <a:gdLst>
                <a:gd name="T0" fmla="*/ 2147483647 w 3"/>
                <a:gd name="T1" fmla="*/ 0 h 1"/>
                <a:gd name="T2" fmla="*/ 0 w 3"/>
                <a:gd name="T3" fmla="*/ 0 h 1"/>
                <a:gd name="T4" fmla="*/ 2147483647 w 3"/>
                <a:gd name="T5" fmla="*/ 2147483647 h 1"/>
                <a:gd name="T6" fmla="*/ 2147483647 w 3"/>
                <a:gd name="T7" fmla="*/ 2147483647 h 1"/>
                <a:gd name="T8" fmla="*/ 21474836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1" y="0"/>
                    <a:pt x="1" y="0"/>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3" name="Freeform 234"/>
            <p:cNvSpPr>
              <a:spLocks/>
            </p:cNvSpPr>
            <p:nvPr/>
          </p:nvSpPr>
          <p:spPr bwMode="auto">
            <a:xfrm>
              <a:off x="-1516062" y="3149600"/>
              <a:ext cx="11113" cy="3175"/>
            </a:xfrm>
            <a:custGeom>
              <a:avLst/>
              <a:gdLst>
                <a:gd name="T0" fmla="*/ 2147483647 w 3"/>
                <a:gd name="T1" fmla="*/ 0 h 1"/>
                <a:gd name="T2" fmla="*/ 0 w 3"/>
                <a:gd name="T3" fmla="*/ 0 h 1"/>
                <a:gd name="T4" fmla="*/ 0 w 3"/>
                <a:gd name="T5" fmla="*/ 2147483647 h 1"/>
                <a:gd name="T6" fmla="*/ 2147483647 w 3"/>
                <a:gd name="T7" fmla="*/ 2147483647 h 1"/>
                <a:gd name="T8" fmla="*/ 21474836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2" y="0"/>
                  </a:moveTo>
                  <a:cubicBezTo>
                    <a:pt x="0" y="0"/>
                    <a:pt x="0" y="0"/>
                    <a:pt x="0" y="0"/>
                  </a:cubicBezTo>
                  <a:cubicBezTo>
                    <a:pt x="0" y="0"/>
                    <a:pt x="0" y="0"/>
                    <a:pt x="0" y="1"/>
                  </a:cubicBezTo>
                  <a:cubicBezTo>
                    <a:pt x="3" y="1"/>
                    <a:pt x="3" y="1"/>
                    <a:pt x="3" y="1"/>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4" name="Freeform 235"/>
            <p:cNvSpPr>
              <a:spLocks/>
            </p:cNvSpPr>
            <p:nvPr/>
          </p:nvSpPr>
          <p:spPr bwMode="auto">
            <a:xfrm>
              <a:off x="-1747839" y="3149600"/>
              <a:ext cx="11113" cy="3175"/>
            </a:xfrm>
            <a:custGeom>
              <a:avLst/>
              <a:gdLst>
                <a:gd name="T0" fmla="*/ 2147483647 w 3"/>
                <a:gd name="T1" fmla="*/ 0 h 1"/>
                <a:gd name="T2" fmla="*/ 0 w 3"/>
                <a:gd name="T3" fmla="*/ 0 h 1"/>
                <a:gd name="T4" fmla="*/ 2147483647 w 3"/>
                <a:gd name="T5" fmla="*/ 2147483647 h 1"/>
                <a:gd name="T6" fmla="*/ 2147483647 w 3"/>
                <a:gd name="T7" fmla="*/ 2147483647 h 1"/>
                <a:gd name="T8" fmla="*/ 21474836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cubicBezTo>
                    <a:pt x="0" y="0"/>
                    <a:pt x="0" y="0"/>
                    <a:pt x="0" y="0"/>
                  </a:cubicBezTo>
                  <a:cubicBezTo>
                    <a:pt x="0" y="0"/>
                    <a:pt x="1" y="0"/>
                    <a:pt x="1" y="1"/>
                  </a:cubicBezTo>
                  <a:cubicBezTo>
                    <a:pt x="3" y="1"/>
                    <a:pt x="3" y="1"/>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5" name="Freeform 236"/>
            <p:cNvSpPr>
              <a:spLocks/>
            </p:cNvSpPr>
            <p:nvPr/>
          </p:nvSpPr>
          <p:spPr bwMode="auto">
            <a:xfrm>
              <a:off x="-2679700" y="3149600"/>
              <a:ext cx="6350"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6" name="Freeform 237"/>
            <p:cNvSpPr>
              <a:spLocks noEditPoints="1"/>
            </p:cNvSpPr>
            <p:nvPr/>
          </p:nvSpPr>
          <p:spPr bwMode="auto">
            <a:xfrm>
              <a:off x="-6346827" y="2366962"/>
              <a:ext cx="5613401" cy="3281362"/>
            </a:xfrm>
            <a:custGeom>
              <a:avLst/>
              <a:gdLst>
                <a:gd name="T0" fmla="*/ 2147483647 w 1494"/>
                <a:gd name="T1" fmla="*/ 2147483647 h 872"/>
                <a:gd name="T2" fmla="*/ 2147483647 w 1494"/>
                <a:gd name="T3" fmla="*/ 2147483647 h 872"/>
                <a:gd name="T4" fmla="*/ 2147483647 w 1494"/>
                <a:gd name="T5" fmla="*/ 2147483647 h 872"/>
                <a:gd name="T6" fmla="*/ 2147483647 w 1494"/>
                <a:gd name="T7" fmla="*/ 2147483647 h 872"/>
                <a:gd name="T8" fmla="*/ 2147483647 w 1494"/>
                <a:gd name="T9" fmla="*/ 2147483647 h 872"/>
                <a:gd name="T10" fmla="*/ 2147483647 w 1494"/>
                <a:gd name="T11" fmla="*/ 2147483647 h 872"/>
                <a:gd name="T12" fmla="*/ 2147483647 w 1494"/>
                <a:gd name="T13" fmla="*/ 2147483647 h 872"/>
                <a:gd name="T14" fmla="*/ 2147483647 w 1494"/>
                <a:gd name="T15" fmla="*/ 2147483647 h 872"/>
                <a:gd name="T16" fmla="*/ 2147483647 w 1494"/>
                <a:gd name="T17" fmla="*/ 2147483647 h 872"/>
                <a:gd name="T18" fmla="*/ 2147483647 w 1494"/>
                <a:gd name="T19" fmla="*/ 2147483647 h 872"/>
                <a:gd name="T20" fmla="*/ 2147483647 w 1494"/>
                <a:gd name="T21" fmla="*/ 2147483647 h 872"/>
                <a:gd name="T22" fmla="*/ 2147483647 w 1494"/>
                <a:gd name="T23" fmla="*/ 2147483647 h 872"/>
                <a:gd name="T24" fmla="*/ 2147483647 w 1494"/>
                <a:gd name="T25" fmla="*/ 2147483647 h 872"/>
                <a:gd name="T26" fmla="*/ 2147483647 w 1494"/>
                <a:gd name="T27" fmla="*/ 2147483647 h 872"/>
                <a:gd name="T28" fmla="*/ 2147483647 w 1494"/>
                <a:gd name="T29" fmla="*/ 2147483647 h 872"/>
                <a:gd name="T30" fmla="*/ 2147483647 w 1494"/>
                <a:gd name="T31" fmla="*/ 2147483647 h 872"/>
                <a:gd name="T32" fmla="*/ 2147483647 w 1494"/>
                <a:gd name="T33" fmla="*/ 2147483647 h 872"/>
                <a:gd name="T34" fmla="*/ 2147483647 w 1494"/>
                <a:gd name="T35" fmla="*/ 2147483647 h 872"/>
                <a:gd name="T36" fmla="*/ 2147483647 w 1494"/>
                <a:gd name="T37" fmla="*/ 2147483647 h 872"/>
                <a:gd name="T38" fmla="*/ 2147483647 w 1494"/>
                <a:gd name="T39" fmla="*/ 2147483647 h 872"/>
                <a:gd name="T40" fmla="*/ 2147483647 w 1494"/>
                <a:gd name="T41" fmla="*/ 2147483647 h 872"/>
                <a:gd name="T42" fmla="*/ 2147483647 w 1494"/>
                <a:gd name="T43" fmla="*/ 2147483647 h 872"/>
                <a:gd name="T44" fmla="*/ 2147483647 w 1494"/>
                <a:gd name="T45" fmla="*/ 2147483647 h 872"/>
                <a:gd name="T46" fmla="*/ 2147483647 w 1494"/>
                <a:gd name="T47" fmla="*/ 2147483647 h 872"/>
                <a:gd name="T48" fmla="*/ 2147483647 w 1494"/>
                <a:gd name="T49" fmla="*/ 2147483647 h 872"/>
                <a:gd name="T50" fmla="*/ 2147483647 w 1494"/>
                <a:gd name="T51" fmla="*/ 2147483647 h 872"/>
                <a:gd name="T52" fmla="*/ 2147483647 w 1494"/>
                <a:gd name="T53" fmla="*/ 2147483647 h 872"/>
                <a:gd name="T54" fmla="*/ 2147483647 w 1494"/>
                <a:gd name="T55" fmla="*/ 2147483647 h 872"/>
                <a:gd name="T56" fmla="*/ 2147483647 w 1494"/>
                <a:gd name="T57" fmla="*/ 2147483647 h 872"/>
                <a:gd name="T58" fmla="*/ 2147483647 w 1494"/>
                <a:gd name="T59" fmla="*/ 2147483647 h 872"/>
                <a:gd name="T60" fmla="*/ 2147483647 w 1494"/>
                <a:gd name="T61" fmla="*/ 2147483647 h 872"/>
                <a:gd name="T62" fmla="*/ 2147483647 w 1494"/>
                <a:gd name="T63" fmla="*/ 2147483647 h 872"/>
                <a:gd name="T64" fmla="*/ 2147483647 w 1494"/>
                <a:gd name="T65" fmla="*/ 2147483647 h 872"/>
                <a:gd name="T66" fmla="*/ 2147483647 w 1494"/>
                <a:gd name="T67" fmla="*/ 2147483647 h 872"/>
                <a:gd name="T68" fmla="*/ 2147483647 w 1494"/>
                <a:gd name="T69" fmla="*/ 2147483647 h 872"/>
                <a:gd name="T70" fmla="*/ 2147483647 w 1494"/>
                <a:gd name="T71" fmla="*/ 2147483647 h 872"/>
                <a:gd name="T72" fmla="*/ 2147483647 w 1494"/>
                <a:gd name="T73" fmla="*/ 2147483647 h 872"/>
                <a:gd name="T74" fmla="*/ 2147483647 w 1494"/>
                <a:gd name="T75" fmla="*/ 2147483647 h 872"/>
                <a:gd name="T76" fmla="*/ 2147483647 w 1494"/>
                <a:gd name="T77" fmla="*/ 2147483647 h 872"/>
                <a:gd name="T78" fmla="*/ 2147483647 w 1494"/>
                <a:gd name="T79" fmla="*/ 2147483647 h 872"/>
                <a:gd name="T80" fmla="*/ 2147483647 w 1494"/>
                <a:gd name="T81" fmla="*/ 2147483647 h 872"/>
                <a:gd name="T82" fmla="*/ 2147483647 w 1494"/>
                <a:gd name="T83" fmla="*/ 2147483647 h 872"/>
                <a:gd name="T84" fmla="*/ 2147483647 w 1494"/>
                <a:gd name="T85" fmla="*/ 2147483647 h 872"/>
                <a:gd name="T86" fmla="*/ 2147483647 w 1494"/>
                <a:gd name="T87" fmla="*/ 2147483647 h 872"/>
                <a:gd name="T88" fmla="*/ 2147483647 w 1494"/>
                <a:gd name="T89" fmla="*/ 2147483647 h 872"/>
                <a:gd name="T90" fmla="*/ 2147483647 w 1494"/>
                <a:gd name="T91" fmla="*/ 2147483647 h 872"/>
                <a:gd name="T92" fmla="*/ 2147483647 w 1494"/>
                <a:gd name="T93" fmla="*/ 2147483647 h 872"/>
                <a:gd name="T94" fmla="*/ 2147483647 w 1494"/>
                <a:gd name="T95" fmla="*/ 2147483647 h 872"/>
                <a:gd name="T96" fmla="*/ 2147483647 w 1494"/>
                <a:gd name="T97" fmla="*/ 2147483647 h 872"/>
                <a:gd name="T98" fmla="*/ 2147483647 w 1494"/>
                <a:gd name="T99" fmla="*/ 2147483647 h 872"/>
                <a:gd name="T100" fmla="*/ 2147483647 w 1494"/>
                <a:gd name="T101" fmla="*/ 2147483647 h 872"/>
                <a:gd name="T102" fmla="*/ 2147483647 w 1494"/>
                <a:gd name="T103" fmla="*/ 2147483647 h 872"/>
                <a:gd name="T104" fmla="*/ 2147483647 w 1494"/>
                <a:gd name="T105" fmla="*/ 2147483647 h 872"/>
                <a:gd name="T106" fmla="*/ 2147483647 w 1494"/>
                <a:gd name="T107" fmla="*/ 2147483647 h 872"/>
                <a:gd name="T108" fmla="*/ 2147483647 w 1494"/>
                <a:gd name="T109" fmla="*/ 2147483647 h 872"/>
                <a:gd name="T110" fmla="*/ 2147483647 w 1494"/>
                <a:gd name="T111" fmla="*/ 2147483647 h 872"/>
                <a:gd name="T112" fmla="*/ 2147483647 w 1494"/>
                <a:gd name="T113" fmla="*/ 2147483647 h 8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94" h="872">
                  <a:moveTo>
                    <a:pt x="484" y="111"/>
                  </a:moveTo>
                  <a:cubicBezTo>
                    <a:pt x="484" y="111"/>
                    <a:pt x="484" y="111"/>
                    <a:pt x="484" y="111"/>
                  </a:cubicBezTo>
                  <a:cubicBezTo>
                    <a:pt x="485" y="111"/>
                    <a:pt x="485" y="111"/>
                    <a:pt x="485" y="111"/>
                  </a:cubicBezTo>
                  <a:cubicBezTo>
                    <a:pt x="485" y="111"/>
                    <a:pt x="485" y="111"/>
                    <a:pt x="484" y="111"/>
                  </a:cubicBezTo>
                  <a:cubicBezTo>
                    <a:pt x="484" y="111"/>
                    <a:pt x="484" y="111"/>
                    <a:pt x="484" y="111"/>
                  </a:cubicBezTo>
                  <a:moveTo>
                    <a:pt x="165" y="78"/>
                  </a:moveTo>
                  <a:cubicBezTo>
                    <a:pt x="166" y="78"/>
                    <a:pt x="169" y="75"/>
                    <a:pt x="173" y="71"/>
                  </a:cubicBezTo>
                  <a:cubicBezTo>
                    <a:pt x="175" y="69"/>
                    <a:pt x="178" y="67"/>
                    <a:pt x="180" y="65"/>
                  </a:cubicBezTo>
                  <a:cubicBezTo>
                    <a:pt x="191" y="56"/>
                    <a:pt x="205" y="44"/>
                    <a:pt x="215" y="38"/>
                  </a:cubicBezTo>
                  <a:cubicBezTo>
                    <a:pt x="224" y="33"/>
                    <a:pt x="240" y="25"/>
                    <a:pt x="255" y="18"/>
                  </a:cubicBezTo>
                  <a:cubicBezTo>
                    <a:pt x="271" y="12"/>
                    <a:pt x="286" y="6"/>
                    <a:pt x="292" y="5"/>
                  </a:cubicBezTo>
                  <a:cubicBezTo>
                    <a:pt x="299" y="4"/>
                    <a:pt x="312" y="1"/>
                    <a:pt x="331" y="1"/>
                  </a:cubicBezTo>
                  <a:cubicBezTo>
                    <a:pt x="347" y="1"/>
                    <a:pt x="367" y="3"/>
                    <a:pt x="390" y="8"/>
                  </a:cubicBezTo>
                  <a:cubicBezTo>
                    <a:pt x="429" y="17"/>
                    <a:pt x="474" y="38"/>
                    <a:pt x="501" y="55"/>
                  </a:cubicBezTo>
                  <a:cubicBezTo>
                    <a:pt x="509" y="60"/>
                    <a:pt x="525" y="74"/>
                    <a:pt x="539" y="88"/>
                  </a:cubicBezTo>
                  <a:cubicBezTo>
                    <a:pt x="546" y="94"/>
                    <a:pt x="553" y="100"/>
                    <a:pt x="558" y="105"/>
                  </a:cubicBezTo>
                  <a:cubicBezTo>
                    <a:pt x="561" y="107"/>
                    <a:pt x="563" y="109"/>
                    <a:pt x="564" y="111"/>
                  </a:cubicBezTo>
                  <a:cubicBezTo>
                    <a:pt x="535" y="111"/>
                    <a:pt x="535" y="111"/>
                    <a:pt x="535" y="111"/>
                  </a:cubicBezTo>
                  <a:cubicBezTo>
                    <a:pt x="535" y="111"/>
                    <a:pt x="535" y="111"/>
                    <a:pt x="535" y="111"/>
                  </a:cubicBezTo>
                  <a:cubicBezTo>
                    <a:pt x="534" y="112"/>
                    <a:pt x="534" y="112"/>
                    <a:pt x="534" y="112"/>
                  </a:cubicBezTo>
                  <a:cubicBezTo>
                    <a:pt x="534" y="111"/>
                    <a:pt x="534" y="111"/>
                    <a:pt x="534" y="111"/>
                  </a:cubicBezTo>
                  <a:cubicBezTo>
                    <a:pt x="486" y="111"/>
                    <a:pt x="486" y="111"/>
                    <a:pt x="486" y="111"/>
                  </a:cubicBezTo>
                  <a:cubicBezTo>
                    <a:pt x="486" y="111"/>
                    <a:pt x="486" y="111"/>
                    <a:pt x="486" y="111"/>
                  </a:cubicBezTo>
                  <a:cubicBezTo>
                    <a:pt x="486" y="112"/>
                    <a:pt x="486" y="112"/>
                    <a:pt x="486" y="112"/>
                  </a:cubicBezTo>
                  <a:cubicBezTo>
                    <a:pt x="486" y="112"/>
                    <a:pt x="486" y="112"/>
                    <a:pt x="486" y="112"/>
                  </a:cubicBezTo>
                  <a:cubicBezTo>
                    <a:pt x="485" y="112"/>
                    <a:pt x="485" y="112"/>
                    <a:pt x="485" y="112"/>
                  </a:cubicBezTo>
                  <a:cubicBezTo>
                    <a:pt x="485" y="112"/>
                    <a:pt x="485" y="112"/>
                    <a:pt x="485" y="112"/>
                  </a:cubicBezTo>
                  <a:cubicBezTo>
                    <a:pt x="485" y="112"/>
                    <a:pt x="487" y="116"/>
                    <a:pt x="490" y="122"/>
                  </a:cubicBezTo>
                  <a:cubicBezTo>
                    <a:pt x="499" y="140"/>
                    <a:pt x="517" y="179"/>
                    <a:pt x="525" y="208"/>
                  </a:cubicBezTo>
                  <a:cubicBezTo>
                    <a:pt x="525" y="208"/>
                    <a:pt x="525" y="208"/>
                    <a:pt x="525" y="208"/>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6" y="210"/>
                    <a:pt x="527" y="211"/>
                  </a:cubicBezTo>
                  <a:cubicBezTo>
                    <a:pt x="533" y="220"/>
                    <a:pt x="556" y="254"/>
                    <a:pt x="570" y="309"/>
                  </a:cubicBezTo>
                  <a:cubicBezTo>
                    <a:pt x="571" y="309"/>
                    <a:pt x="571" y="309"/>
                    <a:pt x="571" y="309"/>
                  </a:cubicBezTo>
                  <a:cubicBezTo>
                    <a:pt x="571" y="310"/>
                    <a:pt x="571" y="310"/>
                    <a:pt x="571" y="310"/>
                  </a:cubicBezTo>
                  <a:cubicBezTo>
                    <a:pt x="570" y="310"/>
                    <a:pt x="570" y="310"/>
                    <a:pt x="570" y="310"/>
                  </a:cubicBezTo>
                  <a:cubicBezTo>
                    <a:pt x="571" y="314"/>
                    <a:pt x="572" y="318"/>
                    <a:pt x="573" y="323"/>
                  </a:cubicBezTo>
                  <a:cubicBezTo>
                    <a:pt x="574" y="323"/>
                    <a:pt x="574" y="323"/>
                    <a:pt x="574" y="323"/>
                  </a:cubicBezTo>
                  <a:cubicBezTo>
                    <a:pt x="574" y="324"/>
                    <a:pt x="574" y="324"/>
                    <a:pt x="574" y="324"/>
                  </a:cubicBezTo>
                  <a:cubicBezTo>
                    <a:pt x="573" y="324"/>
                    <a:pt x="573" y="324"/>
                    <a:pt x="573" y="324"/>
                  </a:cubicBezTo>
                  <a:cubicBezTo>
                    <a:pt x="574" y="326"/>
                    <a:pt x="574" y="329"/>
                    <a:pt x="575" y="331"/>
                  </a:cubicBezTo>
                  <a:cubicBezTo>
                    <a:pt x="575" y="331"/>
                    <a:pt x="575" y="333"/>
                    <a:pt x="576" y="337"/>
                  </a:cubicBezTo>
                  <a:cubicBezTo>
                    <a:pt x="579" y="349"/>
                    <a:pt x="584" y="376"/>
                    <a:pt x="587" y="402"/>
                  </a:cubicBezTo>
                  <a:cubicBezTo>
                    <a:pt x="587" y="402"/>
                    <a:pt x="587" y="402"/>
                    <a:pt x="587" y="402"/>
                  </a:cubicBezTo>
                  <a:cubicBezTo>
                    <a:pt x="588" y="406"/>
                    <a:pt x="588" y="406"/>
                    <a:pt x="588" y="406"/>
                  </a:cubicBezTo>
                  <a:cubicBezTo>
                    <a:pt x="588" y="406"/>
                    <a:pt x="588" y="406"/>
                    <a:pt x="588" y="406"/>
                  </a:cubicBezTo>
                  <a:cubicBezTo>
                    <a:pt x="590" y="405"/>
                    <a:pt x="590" y="405"/>
                    <a:pt x="590" y="405"/>
                  </a:cubicBezTo>
                  <a:cubicBezTo>
                    <a:pt x="590" y="405"/>
                    <a:pt x="590" y="405"/>
                    <a:pt x="590" y="405"/>
                  </a:cubicBezTo>
                  <a:cubicBezTo>
                    <a:pt x="592" y="385"/>
                    <a:pt x="592" y="385"/>
                    <a:pt x="592" y="385"/>
                  </a:cubicBezTo>
                  <a:cubicBezTo>
                    <a:pt x="595" y="363"/>
                    <a:pt x="600" y="342"/>
                    <a:pt x="605" y="324"/>
                  </a:cubicBezTo>
                  <a:cubicBezTo>
                    <a:pt x="604" y="324"/>
                    <a:pt x="604" y="324"/>
                    <a:pt x="604" y="324"/>
                  </a:cubicBezTo>
                  <a:cubicBezTo>
                    <a:pt x="604" y="323"/>
                    <a:pt x="604" y="323"/>
                    <a:pt x="604" y="323"/>
                  </a:cubicBezTo>
                  <a:cubicBezTo>
                    <a:pt x="605" y="323"/>
                    <a:pt x="605" y="323"/>
                    <a:pt x="605" y="323"/>
                  </a:cubicBezTo>
                  <a:cubicBezTo>
                    <a:pt x="606" y="318"/>
                    <a:pt x="608" y="314"/>
                    <a:pt x="609" y="310"/>
                  </a:cubicBezTo>
                  <a:cubicBezTo>
                    <a:pt x="608" y="310"/>
                    <a:pt x="608" y="310"/>
                    <a:pt x="608" y="310"/>
                  </a:cubicBezTo>
                  <a:cubicBezTo>
                    <a:pt x="608" y="309"/>
                    <a:pt x="608" y="309"/>
                    <a:pt x="608" y="309"/>
                  </a:cubicBezTo>
                  <a:cubicBezTo>
                    <a:pt x="609" y="309"/>
                    <a:pt x="609" y="309"/>
                    <a:pt x="609" y="309"/>
                  </a:cubicBezTo>
                  <a:cubicBezTo>
                    <a:pt x="616" y="288"/>
                    <a:pt x="624" y="271"/>
                    <a:pt x="631" y="256"/>
                  </a:cubicBezTo>
                  <a:cubicBezTo>
                    <a:pt x="639" y="241"/>
                    <a:pt x="646" y="229"/>
                    <a:pt x="651" y="221"/>
                  </a:cubicBezTo>
                  <a:cubicBezTo>
                    <a:pt x="654" y="217"/>
                    <a:pt x="656" y="214"/>
                    <a:pt x="657" y="212"/>
                  </a:cubicBezTo>
                  <a:cubicBezTo>
                    <a:pt x="659" y="210"/>
                    <a:pt x="660" y="209"/>
                    <a:pt x="660" y="209"/>
                  </a:cubicBezTo>
                  <a:cubicBezTo>
                    <a:pt x="660" y="209"/>
                    <a:pt x="660" y="209"/>
                    <a:pt x="660" y="209"/>
                  </a:cubicBezTo>
                  <a:cubicBezTo>
                    <a:pt x="660" y="209"/>
                    <a:pt x="660" y="209"/>
                    <a:pt x="660" y="209"/>
                  </a:cubicBezTo>
                  <a:cubicBezTo>
                    <a:pt x="659" y="209"/>
                    <a:pt x="659" y="209"/>
                    <a:pt x="659" y="209"/>
                  </a:cubicBezTo>
                  <a:cubicBezTo>
                    <a:pt x="659" y="208"/>
                    <a:pt x="659" y="208"/>
                    <a:pt x="659" y="208"/>
                  </a:cubicBezTo>
                  <a:cubicBezTo>
                    <a:pt x="660" y="208"/>
                    <a:pt x="660" y="208"/>
                    <a:pt x="660" y="208"/>
                  </a:cubicBezTo>
                  <a:cubicBezTo>
                    <a:pt x="670" y="174"/>
                    <a:pt x="682" y="151"/>
                    <a:pt x="692" y="135"/>
                  </a:cubicBezTo>
                  <a:cubicBezTo>
                    <a:pt x="696" y="127"/>
                    <a:pt x="701" y="121"/>
                    <a:pt x="704" y="118"/>
                  </a:cubicBezTo>
                  <a:cubicBezTo>
                    <a:pt x="705" y="116"/>
                    <a:pt x="706" y="114"/>
                    <a:pt x="707" y="114"/>
                  </a:cubicBezTo>
                  <a:cubicBezTo>
                    <a:pt x="708" y="113"/>
                    <a:pt x="708" y="112"/>
                    <a:pt x="708" y="112"/>
                  </a:cubicBezTo>
                  <a:cubicBezTo>
                    <a:pt x="708" y="112"/>
                    <a:pt x="708" y="112"/>
                    <a:pt x="708" y="112"/>
                  </a:cubicBezTo>
                  <a:cubicBezTo>
                    <a:pt x="707" y="112"/>
                    <a:pt x="707" y="112"/>
                    <a:pt x="707" y="112"/>
                  </a:cubicBezTo>
                  <a:cubicBezTo>
                    <a:pt x="707" y="111"/>
                    <a:pt x="707" y="111"/>
                    <a:pt x="707" y="111"/>
                  </a:cubicBezTo>
                  <a:cubicBezTo>
                    <a:pt x="709" y="111"/>
                    <a:pt x="709" y="111"/>
                    <a:pt x="709" y="111"/>
                  </a:cubicBezTo>
                  <a:cubicBezTo>
                    <a:pt x="710" y="111"/>
                    <a:pt x="710" y="111"/>
                    <a:pt x="710" y="111"/>
                  </a:cubicBezTo>
                  <a:cubicBezTo>
                    <a:pt x="687" y="110"/>
                    <a:pt x="687" y="110"/>
                    <a:pt x="687" y="110"/>
                  </a:cubicBezTo>
                  <a:cubicBezTo>
                    <a:pt x="687" y="110"/>
                    <a:pt x="687" y="110"/>
                    <a:pt x="688" y="109"/>
                  </a:cubicBezTo>
                  <a:cubicBezTo>
                    <a:pt x="689" y="107"/>
                    <a:pt x="691" y="105"/>
                    <a:pt x="694" y="102"/>
                  </a:cubicBezTo>
                  <a:cubicBezTo>
                    <a:pt x="698" y="96"/>
                    <a:pt x="704" y="89"/>
                    <a:pt x="712" y="81"/>
                  </a:cubicBezTo>
                  <a:cubicBezTo>
                    <a:pt x="712" y="81"/>
                    <a:pt x="712" y="81"/>
                    <a:pt x="712" y="81"/>
                  </a:cubicBezTo>
                  <a:cubicBezTo>
                    <a:pt x="712" y="80"/>
                    <a:pt x="712" y="80"/>
                    <a:pt x="712" y="80"/>
                  </a:cubicBezTo>
                  <a:cubicBezTo>
                    <a:pt x="713" y="80"/>
                    <a:pt x="713" y="80"/>
                    <a:pt x="713" y="80"/>
                  </a:cubicBezTo>
                  <a:cubicBezTo>
                    <a:pt x="721" y="72"/>
                    <a:pt x="731" y="63"/>
                    <a:pt x="743" y="55"/>
                  </a:cubicBezTo>
                  <a:cubicBezTo>
                    <a:pt x="758" y="43"/>
                    <a:pt x="775" y="33"/>
                    <a:pt x="795" y="24"/>
                  </a:cubicBezTo>
                  <a:cubicBezTo>
                    <a:pt x="820" y="13"/>
                    <a:pt x="849" y="5"/>
                    <a:pt x="881" y="5"/>
                  </a:cubicBezTo>
                  <a:cubicBezTo>
                    <a:pt x="885" y="5"/>
                    <a:pt x="890" y="6"/>
                    <a:pt x="894" y="6"/>
                  </a:cubicBezTo>
                  <a:cubicBezTo>
                    <a:pt x="894" y="6"/>
                    <a:pt x="894" y="6"/>
                    <a:pt x="894" y="6"/>
                  </a:cubicBezTo>
                  <a:cubicBezTo>
                    <a:pt x="894" y="6"/>
                    <a:pt x="894" y="6"/>
                    <a:pt x="894" y="6"/>
                  </a:cubicBezTo>
                  <a:cubicBezTo>
                    <a:pt x="894" y="6"/>
                    <a:pt x="896" y="6"/>
                    <a:pt x="900" y="6"/>
                  </a:cubicBezTo>
                  <a:cubicBezTo>
                    <a:pt x="918" y="6"/>
                    <a:pt x="971" y="7"/>
                    <a:pt x="1029" y="19"/>
                  </a:cubicBezTo>
                  <a:cubicBezTo>
                    <a:pt x="1083" y="31"/>
                    <a:pt x="1129" y="40"/>
                    <a:pt x="1203" y="73"/>
                  </a:cubicBezTo>
                  <a:cubicBezTo>
                    <a:pt x="1207" y="75"/>
                    <a:pt x="1210" y="76"/>
                    <a:pt x="1214" y="78"/>
                  </a:cubicBezTo>
                  <a:cubicBezTo>
                    <a:pt x="1217" y="80"/>
                    <a:pt x="1221" y="81"/>
                    <a:pt x="1225" y="83"/>
                  </a:cubicBezTo>
                  <a:cubicBezTo>
                    <a:pt x="1228" y="85"/>
                    <a:pt x="1232" y="87"/>
                    <a:pt x="1235" y="88"/>
                  </a:cubicBezTo>
                  <a:cubicBezTo>
                    <a:pt x="1245" y="93"/>
                    <a:pt x="1255" y="98"/>
                    <a:pt x="1266" y="104"/>
                  </a:cubicBezTo>
                  <a:cubicBezTo>
                    <a:pt x="1274" y="109"/>
                    <a:pt x="1283" y="113"/>
                    <a:pt x="1292" y="118"/>
                  </a:cubicBezTo>
                  <a:cubicBezTo>
                    <a:pt x="1292" y="118"/>
                    <a:pt x="1294" y="120"/>
                    <a:pt x="1299" y="122"/>
                  </a:cubicBezTo>
                  <a:cubicBezTo>
                    <a:pt x="1303" y="125"/>
                    <a:pt x="1309" y="129"/>
                    <a:pt x="1317" y="134"/>
                  </a:cubicBezTo>
                  <a:cubicBezTo>
                    <a:pt x="1318" y="135"/>
                    <a:pt x="1319" y="136"/>
                    <a:pt x="1321" y="137"/>
                  </a:cubicBezTo>
                  <a:cubicBezTo>
                    <a:pt x="1322" y="138"/>
                    <a:pt x="1324" y="139"/>
                    <a:pt x="1325" y="140"/>
                  </a:cubicBezTo>
                  <a:cubicBezTo>
                    <a:pt x="1349" y="156"/>
                    <a:pt x="1380" y="179"/>
                    <a:pt x="1404" y="207"/>
                  </a:cubicBezTo>
                  <a:cubicBezTo>
                    <a:pt x="1344" y="207"/>
                    <a:pt x="1344" y="207"/>
                    <a:pt x="1344" y="207"/>
                  </a:cubicBezTo>
                  <a:cubicBezTo>
                    <a:pt x="1344" y="207"/>
                    <a:pt x="1344" y="208"/>
                    <a:pt x="1345" y="208"/>
                  </a:cubicBezTo>
                  <a:cubicBezTo>
                    <a:pt x="1344" y="208"/>
                    <a:pt x="1344" y="208"/>
                    <a:pt x="1344" y="208"/>
                  </a:cubicBezTo>
                  <a:cubicBezTo>
                    <a:pt x="1344" y="209"/>
                    <a:pt x="1344" y="209"/>
                    <a:pt x="1344" y="209"/>
                  </a:cubicBezTo>
                  <a:cubicBezTo>
                    <a:pt x="1343" y="209"/>
                    <a:pt x="1343" y="209"/>
                    <a:pt x="1343" y="209"/>
                  </a:cubicBezTo>
                  <a:cubicBezTo>
                    <a:pt x="1344" y="209"/>
                    <a:pt x="1344" y="209"/>
                    <a:pt x="1344" y="209"/>
                  </a:cubicBezTo>
                  <a:cubicBezTo>
                    <a:pt x="1344" y="209"/>
                    <a:pt x="1345" y="210"/>
                    <a:pt x="1348" y="212"/>
                  </a:cubicBezTo>
                  <a:cubicBezTo>
                    <a:pt x="1362" y="224"/>
                    <a:pt x="1407" y="263"/>
                    <a:pt x="1440" y="309"/>
                  </a:cubicBezTo>
                  <a:cubicBezTo>
                    <a:pt x="1442" y="309"/>
                    <a:pt x="1442" y="309"/>
                    <a:pt x="1442" y="309"/>
                  </a:cubicBezTo>
                  <a:cubicBezTo>
                    <a:pt x="1442" y="310"/>
                    <a:pt x="1442" y="310"/>
                    <a:pt x="1442" y="310"/>
                  </a:cubicBezTo>
                  <a:cubicBezTo>
                    <a:pt x="1441" y="310"/>
                    <a:pt x="1441" y="310"/>
                    <a:pt x="1441" y="310"/>
                  </a:cubicBezTo>
                  <a:cubicBezTo>
                    <a:pt x="1444" y="314"/>
                    <a:pt x="1447" y="318"/>
                    <a:pt x="1450" y="323"/>
                  </a:cubicBezTo>
                  <a:cubicBezTo>
                    <a:pt x="1451" y="323"/>
                    <a:pt x="1451" y="323"/>
                    <a:pt x="1451" y="323"/>
                  </a:cubicBezTo>
                  <a:cubicBezTo>
                    <a:pt x="1451" y="324"/>
                    <a:pt x="1451" y="324"/>
                    <a:pt x="1451" y="324"/>
                  </a:cubicBezTo>
                  <a:cubicBezTo>
                    <a:pt x="1450" y="324"/>
                    <a:pt x="1450" y="324"/>
                    <a:pt x="1450" y="324"/>
                  </a:cubicBezTo>
                  <a:cubicBezTo>
                    <a:pt x="1459" y="338"/>
                    <a:pt x="1467" y="352"/>
                    <a:pt x="1472" y="367"/>
                  </a:cubicBezTo>
                  <a:cubicBezTo>
                    <a:pt x="1480" y="388"/>
                    <a:pt x="1485" y="407"/>
                    <a:pt x="1488" y="425"/>
                  </a:cubicBezTo>
                  <a:cubicBezTo>
                    <a:pt x="1489" y="425"/>
                    <a:pt x="1489" y="425"/>
                    <a:pt x="1489" y="425"/>
                  </a:cubicBezTo>
                  <a:cubicBezTo>
                    <a:pt x="1489" y="426"/>
                    <a:pt x="1489" y="426"/>
                    <a:pt x="1489" y="426"/>
                  </a:cubicBezTo>
                  <a:cubicBezTo>
                    <a:pt x="1488" y="426"/>
                    <a:pt x="1488" y="426"/>
                    <a:pt x="1488" y="426"/>
                  </a:cubicBezTo>
                  <a:cubicBezTo>
                    <a:pt x="1491" y="442"/>
                    <a:pt x="1492" y="458"/>
                    <a:pt x="1492" y="475"/>
                  </a:cubicBezTo>
                  <a:cubicBezTo>
                    <a:pt x="1492" y="498"/>
                    <a:pt x="1490" y="524"/>
                    <a:pt x="1485" y="556"/>
                  </a:cubicBezTo>
                  <a:cubicBezTo>
                    <a:pt x="1486" y="556"/>
                    <a:pt x="1486" y="556"/>
                    <a:pt x="1486" y="556"/>
                  </a:cubicBezTo>
                  <a:cubicBezTo>
                    <a:pt x="1486" y="557"/>
                    <a:pt x="1486" y="557"/>
                    <a:pt x="1486" y="557"/>
                  </a:cubicBezTo>
                  <a:cubicBezTo>
                    <a:pt x="1485" y="557"/>
                    <a:pt x="1485" y="557"/>
                    <a:pt x="1485" y="557"/>
                  </a:cubicBezTo>
                  <a:cubicBezTo>
                    <a:pt x="1483" y="574"/>
                    <a:pt x="1480" y="593"/>
                    <a:pt x="1477" y="614"/>
                  </a:cubicBezTo>
                  <a:cubicBezTo>
                    <a:pt x="1474" y="632"/>
                    <a:pt x="1470" y="650"/>
                    <a:pt x="1467" y="666"/>
                  </a:cubicBezTo>
                  <a:cubicBezTo>
                    <a:pt x="1468" y="666"/>
                    <a:pt x="1468" y="666"/>
                    <a:pt x="1468" y="666"/>
                  </a:cubicBezTo>
                  <a:cubicBezTo>
                    <a:pt x="1468" y="667"/>
                    <a:pt x="1468" y="667"/>
                    <a:pt x="1468" y="667"/>
                  </a:cubicBezTo>
                  <a:cubicBezTo>
                    <a:pt x="1467" y="667"/>
                    <a:pt x="1467" y="667"/>
                    <a:pt x="1467" y="667"/>
                  </a:cubicBezTo>
                  <a:cubicBezTo>
                    <a:pt x="1460" y="703"/>
                    <a:pt x="1453" y="732"/>
                    <a:pt x="1447" y="753"/>
                  </a:cubicBezTo>
                  <a:cubicBezTo>
                    <a:pt x="1447" y="753"/>
                    <a:pt x="1447" y="753"/>
                    <a:pt x="1447" y="753"/>
                  </a:cubicBezTo>
                  <a:cubicBezTo>
                    <a:pt x="1447" y="754"/>
                    <a:pt x="1447" y="754"/>
                    <a:pt x="1447" y="754"/>
                  </a:cubicBezTo>
                  <a:cubicBezTo>
                    <a:pt x="1446" y="754"/>
                    <a:pt x="1446" y="754"/>
                    <a:pt x="1446" y="754"/>
                  </a:cubicBezTo>
                  <a:cubicBezTo>
                    <a:pt x="1446" y="756"/>
                    <a:pt x="1445" y="759"/>
                    <a:pt x="1444" y="761"/>
                  </a:cubicBezTo>
                  <a:cubicBezTo>
                    <a:pt x="1440" y="777"/>
                    <a:pt x="1436" y="788"/>
                    <a:pt x="1433" y="796"/>
                  </a:cubicBezTo>
                  <a:cubicBezTo>
                    <a:pt x="1431" y="799"/>
                    <a:pt x="1430" y="802"/>
                    <a:pt x="1429" y="804"/>
                  </a:cubicBezTo>
                  <a:cubicBezTo>
                    <a:pt x="1429" y="806"/>
                    <a:pt x="1428" y="807"/>
                    <a:pt x="1428" y="807"/>
                  </a:cubicBezTo>
                  <a:cubicBezTo>
                    <a:pt x="1428" y="807"/>
                    <a:pt x="1428" y="807"/>
                    <a:pt x="1428" y="807"/>
                  </a:cubicBezTo>
                  <a:cubicBezTo>
                    <a:pt x="1428" y="807"/>
                    <a:pt x="1428" y="807"/>
                    <a:pt x="1428" y="807"/>
                  </a:cubicBezTo>
                  <a:cubicBezTo>
                    <a:pt x="1428" y="807"/>
                    <a:pt x="1428" y="808"/>
                    <a:pt x="1427" y="809"/>
                  </a:cubicBezTo>
                  <a:cubicBezTo>
                    <a:pt x="1425" y="814"/>
                    <a:pt x="1419" y="828"/>
                    <a:pt x="1411" y="840"/>
                  </a:cubicBezTo>
                  <a:cubicBezTo>
                    <a:pt x="1403" y="853"/>
                    <a:pt x="1392" y="864"/>
                    <a:pt x="1381" y="867"/>
                  </a:cubicBezTo>
                  <a:cubicBezTo>
                    <a:pt x="1374" y="869"/>
                    <a:pt x="1365" y="870"/>
                    <a:pt x="1355" y="870"/>
                  </a:cubicBezTo>
                  <a:cubicBezTo>
                    <a:pt x="1330" y="870"/>
                    <a:pt x="1296" y="860"/>
                    <a:pt x="1250" y="816"/>
                  </a:cubicBezTo>
                  <a:cubicBezTo>
                    <a:pt x="1243" y="809"/>
                    <a:pt x="1236" y="803"/>
                    <a:pt x="1230" y="797"/>
                  </a:cubicBezTo>
                  <a:cubicBezTo>
                    <a:pt x="1227" y="793"/>
                    <a:pt x="1224" y="790"/>
                    <a:pt x="1221" y="787"/>
                  </a:cubicBezTo>
                  <a:cubicBezTo>
                    <a:pt x="1219" y="787"/>
                    <a:pt x="1219" y="787"/>
                    <a:pt x="1219" y="787"/>
                  </a:cubicBezTo>
                  <a:cubicBezTo>
                    <a:pt x="1219" y="786"/>
                    <a:pt x="1219" y="786"/>
                    <a:pt x="1219" y="786"/>
                  </a:cubicBezTo>
                  <a:cubicBezTo>
                    <a:pt x="1220" y="786"/>
                    <a:pt x="1220" y="786"/>
                    <a:pt x="1220" y="786"/>
                  </a:cubicBezTo>
                  <a:cubicBezTo>
                    <a:pt x="1209" y="775"/>
                    <a:pt x="1199" y="765"/>
                    <a:pt x="1191" y="754"/>
                  </a:cubicBezTo>
                  <a:cubicBezTo>
                    <a:pt x="1189" y="754"/>
                    <a:pt x="1189" y="754"/>
                    <a:pt x="1189" y="754"/>
                  </a:cubicBezTo>
                  <a:cubicBezTo>
                    <a:pt x="1189" y="753"/>
                    <a:pt x="1189" y="753"/>
                    <a:pt x="1189" y="753"/>
                  </a:cubicBezTo>
                  <a:cubicBezTo>
                    <a:pt x="1190" y="753"/>
                    <a:pt x="1190" y="753"/>
                    <a:pt x="1190" y="753"/>
                  </a:cubicBezTo>
                  <a:cubicBezTo>
                    <a:pt x="1169" y="726"/>
                    <a:pt x="1154" y="700"/>
                    <a:pt x="1139" y="667"/>
                  </a:cubicBezTo>
                  <a:cubicBezTo>
                    <a:pt x="1138" y="667"/>
                    <a:pt x="1138" y="667"/>
                    <a:pt x="1138" y="667"/>
                  </a:cubicBezTo>
                  <a:cubicBezTo>
                    <a:pt x="1138" y="666"/>
                    <a:pt x="1138" y="666"/>
                    <a:pt x="1138" y="666"/>
                  </a:cubicBezTo>
                  <a:cubicBezTo>
                    <a:pt x="1139" y="666"/>
                    <a:pt x="1139" y="666"/>
                    <a:pt x="1139" y="666"/>
                  </a:cubicBezTo>
                  <a:cubicBezTo>
                    <a:pt x="1137" y="662"/>
                    <a:pt x="1135" y="658"/>
                    <a:pt x="1133" y="654"/>
                  </a:cubicBezTo>
                  <a:cubicBezTo>
                    <a:pt x="1124" y="632"/>
                    <a:pt x="1116" y="606"/>
                    <a:pt x="1110" y="579"/>
                  </a:cubicBezTo>
                  <a:cubicBezTo>
                    <a:pt x="1110" y="579"/>
                    <a:pt x="1110" y="579"/>
                    <a:pt x="1110" y="579"/>
                  </a:cubicBezTo>
                  <a:cubicBezTo>
                    <a:pt x="1110" y="578"/>
                    <a:pt x="1110" y="578"/>
                    <a:pt x="1110" y="578"/>
                  </a:cubicBezTo>
                  <a:cubicBezTo>
                    <a:pt x="1110" y="578"/>
                    <a:pt x="1110" y="578"/>
                    <a:pt x="1110" y="578"/>
                  </a:cubicBezTo>
                  <a:cubicBezTo>
                    <a:pt x="1108" y="571"/>
                    <a:pt x="1107" y="564"/>
                    <a:pt x="1105" y="557"/>
                  </a:cubicBezTo>
                  <a:cubicBezTo>
                    <a:pt x="1104" y="557"/>
                    <a:pt x="1104" y="557"/>
                    <a:pt x="1104" y="557"/>
                  </a:cubicBezTo>
                  <a:cubicBezTo>
                    <a:pt x="1104" y="556"/>
                    <a:pt x="1104" y="556"/>
                    <a:pt x="1104" y="556"/>
                  </a:cubicBezTo>
                  <a:cubicBezTo>
                    <a:pt x="1105" y="556"/>
                    <a:pt x="1105" y="556"/>
                    <a:pt x="1105" y="556"/>
                  </a:cubicBezTo>
                  <a:cubicBezTo>
                    <a:pt x="1102" y="544"/>
                    <a:pt x="1100" y="532"/>
                    <a:pt x="1098" y="521"/>
                  </a:cubicBezTo>
                  <a:cubicBezTo>
                    <a:pt x="1094" y="500"/>
                    <a:pt x="1091" y="481"/>
                    <a:pt x="1090" y="467"/>
                  </a:cubicBezTo>
                  <a:cubicBezTo>
                    <a:pt x="1089" y="461"/>
                    <a:pt x="1088" y="455"/>
                    <a:pt x="1087" y="452"/>
                  </a:cubicBezTo>
                  <a:cubicBezTo>
                    <a:pt x="1087" y="448"/>
                    <a:pt x="1087" y="446"/>
                    <a:pt x="1087" y="446"/>
                  </a:cubicBezTo>
                  <a:cubicBezTo>
                    <a:pt x="1086" y="446"/>
                    <a:pt x="1086" y="446"/>
                    <a:pt x="1086" y="446"/>
                  </a:cubicBezTo>
                  <a:cubicBezTo>
                    <a:pt x="1086" y="446"/>
                    <a:pt x="1086" y="446"/>
                    <a:pt x="1086" y="446"/>
                  </a:cubicBezTo>
                  <a:cubicBezTo>
                    <a:pt x="1085" y="446"/>
                    <a:pt x="1085" y="446"/>
                    <a:pt x="1085" y="446"/>
                  </a:cubicBezTo>
                  <a:cubicBezTo>
                    <a:pt x="1085" y="446"/>
                    <a:pt x="1085" y="446"/>
                    <a:pt x="1085" y="446"/>
                  </a:cubicBezTo>
                  <a:cubicBezTo>
                    <a:pt x="1085" y="446"/>
                    <a:pt x="1085" y="446"/>
                    <a:pt x="1085" y="446"/>
                  </a:cubicBezTo>
                  <a:cubicBezTo>
                    <a:pt x="1085" y="446"/>
                    <a:pt x="1085" y="447"/>
                    <a:pt x="1085" y="450"/>
                  </a:cubicBezTo>
                  <a:cubicBezTo>
                    <a:pt x="1083" y="463"/>
                    <a:pt x="1078" y="509"/>
                    <a:pt x="1065" y="556"/>
                  </a:cubicBezTo>
                  <a:cubicBezTo>
                    <a:pt x="1065" y="557"/>
                    <a:pt x="1065" y="557"/>
                    <a:pt x="1065" y="557"/>
                  </a:cubicBezTo>
                  <a:cubicBezTo>
                    <a:pt x="1064" y="557"/>
                    <a:pt x="1064" y="557"/>
                    <a:pt x="1064" y="557"/>
                  </a:cubicBezTo>
                  <a:cubicBezTo>
                    <a:pt x="1062" y="564"/>
                    <a:pt x="1060" y="571"/>
                    <a:pt x="1058" y="578"/>
                  </a:cubicBezTo>
                  <a:cubicBezTo>
                    <a:pt x="1058" y="578"/>
                    <a:pt x="1058" y="578"/>
                    <a:pt x="1058" y="578"/>
                  </a:cubicBezTo>
                  <a:cubicBezTo>
                    <a:pt x="1058" y="579"/>
                    <a:pt x="1058" y="579"/>
                    <a:pt x="1058" y="579"/>
                  </a:cubicBezTo>
                  <a:cubicBezTo>
                    <a:pt x="1057" y="579"/>
                    <a:pt x="1057" y="579"/>
                    <a:pt x="1057" y="579"/>
                  </a:cubicBezTo>
                  <a:cubicBezTo>
                    <a:pt x="1057" y="579"/>
                    <a:pt x="1057" y="579"/>
                    <a:pt x="1057" y="579"/>
                  </a:cubicBezTo>
                  <a:cubicBezTo>
                    <a:pt x="1055" y="585"/>
                    <a:pt x="1053" y="591"/>
                    <a:pt x="1050" y="597"/>
                  </a:cubicBezTo>
                  <a:cubicBezTo>
                    <a:pt x="1050" y="597"/>
                    <a:pt x="1050" y="597"/>
                    <a:pt x="1050" y="597"/>
                  </a:cubicBezTo>
                  <a:cubicBezTo>
                    <a:pt x="1050" y="597"/>
                    <a:pt x="1050" y="597"/>
                    <a:pt x="1050" y="597"/>
                  </a:cubicBezTo>
                  <a:cubicBezTo>
                    <a:pt x="1050" y="597"/>
                    <a:pt x="1050" y="599"/>
                    <a:pt x="1049" y="601"/>
                  </a:cubicBezTo>
                  <a:cubicBezTo>
                    <a:pt x="1045" y="611"/>
                    <a:pt x="1036" y="636"/>
                    <a:pt x="1023" y="666"/>
                  </a:cubicBezTo>
                  <a:cubicBezTo>
                    <a:pt x="1024" y="666"/>
                    <a:pt x="1024" y="666"/>
                    <a:pt x="1024" y="666"/>
                  </a:cubicBezTo>
                  <a:cubicBezTo>
                    <a:pt x="1024" y="667"/>
                    <a:pt x="1024" y="667"/>
                    <a:pt x="1024" y="667"/>
                  </a:cubicBezTo>
                  <a:cubicBezTo>
                    <a:pt x="1023" y="667"/>
                    <a:pt x="1023" y="667"/>
                    <a:pt x="1023" y="667"/>
                  </a:cubicBezTo>
                  <a:cubicBezTo>
                    <a:pt x="1011" y="694"/>
                    <a:pt x="996" y="725"/>
                    <a:pt x="981" y="751"/>
                  </a:cubicBezTo>
                  <a:cubicBezTo>
                    <a:pt x="980" y="751"/>
                    <a:pt x="980" y="752"/>
                    <a:pt x="979" y="753"/>
                  </a:cubicBezTo>
                  <a:cubicBezTo>
                    <a:pt x="980" y="753"/>
                    <a:pt x="980" y="753"/>
                    <a:pt x="980" y="753"/>
                  </a:cubicBezTo>
                  <a:cubicBezTo>
                    <a:pt x="980" y="754"/>
                    <a:pt x="980" y="754"/>
                    <a:pt x="980" y="754"/>
                  </a:cubicBezTo>
                  <a:cubicBezTo>
                    <a:pt x="979" y="754"/>
                    <a:pt x="979" y="754"/>
                    <a:pt x="979" y="754"/>
                  </a:cubicBezTo>
                  <a:cubicBezTo>
                    <a:pt x="971" y="766"/>
                    <a:pt x="965" y="777"/>
                    <a:pt x="958" y="786"/>
                  </a:cubicBezTo>
                  <a:cubicBezTo>
                    <a:pt x="959" y="786"/>
                    <a:pt x="959" y="786"/>
                    <a:pt x="959" y="786"/>
                  </a:cubicBezTo>
                  <a:cubicBezTo>
                    <a:pt x="959" y="787"/>
                    <a:pt x="959" y="787"/>
                    <a:pt x="959" y="787"/>
                  </a:cubicBezTo>
                  <a:cubicBezTo>
                    <a:pt x="958" y="787"/>
                    <a:pt x="958" y="787"/>
                    <a:pt x="958" y="787"/>
                  </a:cubicBezTo>
                  <a:cubicBezTo>
                    <a:pt x="953" y="795"/>
                    <a:pt x="948" y="802"/>
                    <a:pt x="944" y="808"/>
                  </a:cubicBezTo>
                  <a:cubicBezTo>
                    <a:pt x="932" y="824"/>
                    <a:pt x="920" y="837"/>
                    <a:pt x="898" y="850"/>
                  </a:cubicBezTo>
                  <a:cubicBezTo>
                    <a:pt x="886" y="858"/>
                    <a:pt x="878" y="862"/>
                    <a:pt x="871" y="865"/>
                  </a:cubicBezTo>
                  <a:cubicBezTo>
                    <a:pt x="864" y="868"/>
                    <a:pt x="859" y="869"/>
                    <a:pt x="854" y="869"/>
                  </a:cubicBezTo>
                  <a:cubicBezTo>
                    <a:pt x="854" y="869"/>
                    <a:pt x="854" y="869"/>
                    <a:pt x="854" y="869"/>
                  </a:cubicBezTo>
                  <a:cubicBezTo>
                    <a:pt x="848" y="869"/>
                    <a:pt x="841" y="867"/>
                    <a:pt x="829" y="865"/>
                  </a:cubicBezTo>
                  <a:cubicBezTo>
                    <a:pt x="804" y="860"/>
                    <a:pt x="786" y="846"/>
                    <a:pt x="769" y="821"/>
                  </a:cubicBezTo>
                  <a:cubicBezTo>
                    <a:pt x="767" y="818"/>
                    <a:pt x="765" y="815"/>
                    <a:pt x="763" y="813"/>
                  </a:cubicBezTo>
                  <a:cubicBezTo>
                    <a:pt x="759" y="805"/>
                    <a:pt x="754" y="797"/>
                    <a:pt x="749" y="787"/>
                  </a:cubicBezTo>
                  <a:cubicBezTo>
                    <a:pt x="748" y="787"/>
                    <a:pt x="748" y="787"/>
                    <a:pt x="748" y="787"/>
                  </a:cubicBezTo>
                  <a:cubicBezTo>
                    <a:pt x="748" y="786"/>
                    <a:pt x="748" y="786"/>
                    <a:pt x="748" y="786"/>
                  </a:cubicBezTo>
                  <a:cubicBezTo>
                    <a:pt x="748" y="786"/>
                    <a:pt x="748" y="786"/>
                    <a:pt x="748" y="786"/>
                  </a:cubicBezTo>
                  <a:cubicBezTo>
                    <a:pt x="743" y="777"/>
                    <a:pt x="739" y="766"/>
                    <a:pt x="734" y="754"/>
                  </a:cubicBezTo>
                  <a:cubicBezTo>
                    <a:pt x="733" y="754"/>
                    <a:pt x="733" y="754"/>
                    <a:pt x="733" y="754"/>
                  </a:cubicBezTo>
                  <a:cubicBezTo>
                    <a:pt x="733" y="753"/>
                    <a:pt x="733" y="753"/>
                    <a:pt x="733" y="753"/>
                  </a:cubicBezTo>
                  <a:cubicBezTo>
                    <a:pt x="734" y="753"/>
                    <a:pt x="734" y="753"/>
                    <a:pt x="734" y="753"/>
                  </a:cubicBezTo>
                  <a:cubicBezTo>
                    <a:pt x="724" y="728"/>
                    <a:pt x="716" y="699"/>
                    <a:pt x="713" y="667"/>
                  </a:cubicBezTo>
                  <a:cubicBezTo>
                    <a:pt x="712" y="667"/>
                    <a:pt x="712" y="667"/>
                    <a:pt x="712" y="667"/>
                  </a:cubicBezTo>
                  <a:cubicBezTo>
                    <a:pt x="712" y="666"/>
                    <a:pt x="712" y="666"/>
                    <a:pt x="712" y="666"/>
                  </a:cubicBezTo>
                  <a:cubicBezTo>
                    <a:pt x="713" y="666"/>
                    <a:pt x="713" y="666"/>
                    <a:pt x="713" y="666"/>
                  </a:cubicBezTo>
                  <a:cubicBezTo>
                    <a:pt x="713" y="666"/>
                    <a:pt x="712" y="666"/>
                    <a:pt x="712" y="665"/>
                  </a:cubicBezTo>
                  <a:cubicBezTo>
                    <a:pt x="710" y="662"/>
                    <a:pt x="695" y="638"/>
                    <a:pt x="684" y="579"/>
                  </a:cubicBezTo>
                  <a:cubicBezTo>
                    <a:pt x="683" y="579"/>
                    <a:pt x="683" y="579"/>
                    <a:pt x="683" y="579"/>
                  </a:cubicBezTo>
                  <a:cubicBezTo>
                    <a:pt x="683" y="578"/>
                    <a:pt x="683" y="578"/>
                    <a:pt x="683" y="578"/>
                  </a:cubicBezTo>
                  <a:cubicBezTo>
                    <a:pt x="684" y="578"/>
                    <a:pt x="684" y="578"/>
                    <a:pt x="684" y="578"/>
                  </a:cubicBezTo>
                  <a:cubicBezTo>
                    <a:pt x="682" y="571"/>
                    <a:pt x="681" y="565"/>
                    <a:pt x="680" y="557"/>
                  </a:cubicBezTo>
                  <a:cubicBezTo>
                    <a:pt x="679" y="557"/>
                    <a:pt x="679" y="557"/>
                    <a:pt x="679" y="557"/>
                  </a:cubicBezTo>
                  <a:cubicBezTo>
                    <a:pt x="679" y="556"/>
                    <a:pt x="679" y="556"/>
                    <a:pt x="679" y="556"/>
                  </a:cubicBezTo>
                  <a:cubicBezTo>
                    <a:pt x="680" y="556"/>
                    <a:pt x="680" y="556"/>
                    <a:pt x="680" y="556"/>
                  </a:cubicBezTo>
                  <a:cubicBezTo>
                    <a:pt x="676" y="530"/>
                    <a:pt x="673" y="497"/>
                    <a:pt x="671" y="459"/>
                  </a:cubicBezTo>
                  <a:cubicBezTo>
                    <a:pt x="671" y="458"/>
                    <a:pt x="671" y="458"/>
                    <a:pt x="671" y="458"/>
                  </a:cubicBezTo>
                  <a:cubicBezTo>
                    <a:pt x="671" y="458"/>
                    <a:pt x="671" y="458"/>
                    <a:pt x="671" y="458"/>
                  </a:cubicBezTo>
                  <a:cubicBezTo>
                    <a:pt x="671" y="458"/>
                    <a:pt x="671" y="458"/>
                    <a:pt x="671" y="458"/>
                  </a:cubicBezTo>
                  <a:cubicBezTo>
                    <a:pt x="670" y="458"/>
                    <a:pt x="670" y="458"/>
                    <a:pt x="670" y="458"/>
                  </a:cubicBezTo>
                  <a:cubicBezTo>
                    <a:pt x="669" y="458"/>
                    <a:pt x="669" y="458"/>
                    <a:pt x="669" y="458"/>
                  </a:cubicBezTo>
                  <a:cubicBezTo>
                    <a:pt x="669" y="459"/>
                    <a:pt x="669" y="459"/>
                    <a:pt x="669" y="459"/>
                  </a:cubicBezTo>
                  <a:cubicBezTo>
                    <a:pt x="669" y="467"/>
                    <a:pt x="668" y="505"/>
                    <a:pt x="658" y="556"/>
                  </a:cubicBezTo>
                  <a:cubicBezTo>
                    <a:pt x="659" y="556"/>
                    <a:pt x="659" y="556"/>
                    <a:pt x="659" y="556"/>
                  </a:cubicBezTo>
                  <a:cubicBezTo>
                    <a:pt x="659" y="557"/>
                    <a:pt x="659" y="557"/>
                    <a:pt x="659" y="557"/>
                  </a:cubicBezTo>
                  <a:cubicBezTo>
                    <a:pt x="658" y="557"/>
                    <a:pt x="658" y="557"/>
                    <a:pt x="658" y="557"/>
                  </a:cubicBezTo>
                  <a:cubicBezTo>
                    <a:pt x="652" y="590"/>
                    <a:pt x="642" y="627"/>
                    <a:pt x="625" y="666"/>
                  </a:cubicBezTo>
                  <a:cubicBezTo>
                    <a:pt x="626" y="666"/>
                    <a:pt x="626" y="666"/>
                    <a:pt x="626" y="666"/>
                  </a:cubicBezTo>
                  <a:cubicBezTo>
                    <a:pt x="626" y="667"/>
                    <a:pt x="626" y="667"/>
                    <a:pt x="626" y="667"/>
                  </a:cubicBezTo>
                  <a:cubicBezTo>
                    <a:pt x="625" y="667"/>
                    <a:pt x="625" y="667"/>
                    <a:pt x="625" y="667"/>
                  </a:cubicBezTo>
                  <a:cubicBezTo>
                    <a:pt x="625" y="668"/>
                    <a:pt x="625" y="668"/>
                    <a:pt x="625" y="668"/>
                  </a:cubicBezTo>
                  <a:cubicBezTo>
                    <a:pt x="624" y="676"/>
                    <a:pt x="619" y="708"/>
                    <a:pt x="598" y="753"/>
                  </a:cubicBezTo>
                  <a:cubicBezTo>
                    <a:pt x="599" y="753"/>
                    <a:pt x="599" y="753"/>
                    <a:pt x="599" y="753"/>
                  </a:cubicBezTo>
                  <a:cubicBezTo>
                    <a:pt x="599" y="754"/>
                    <a:pt x="599" y="754"/>
                    <a:pt x="599" y="754"/>
                  </a:cubicBezTo>
                  <a:cubicBezTo>
                    <a:pt x="598" y="754"/>
                    <a:pt x="598" y="754"/>
                    <a:pt x="598" y="754"/>
                  </a:cubicBezTo>
                  <a:cubicBezTo>
                    <a:pt x="595" y="761"/>
                    <a:pt x="592" y="768"/>
                    <a:pt x="588" y="776"/>
                  </a:cubicBezTo>
                  <a:cubicBezTo>
                    <a:pt x="588" y="776"/>
                    <a:pt x="588" y="776"/>
                    <a:pt x="588" y="776"/>
                  </a:cubicBezTo>
                  <a:cubicBezTo>
                    <a:pt x="584" y="786"/>
                    <a:pt x="584" y="786"/>
                    <a:pt x="584" y="786"/>
                  </a:cubicBezTo>
                  <a:cubicBezTo>
                    <a:pt x="584" y="786"/>
                    <a:pt x="584" y="786"/>
                    <a:pt x="584" y="786"/>
                  </a:cubicBezTo>
                  <a:cubicBezTo>
                    <a:pt x="584" y="786"/>
                    <a:pt x="584" y="786"/>
                    <a:pt x="584" y="786"/>
                  </a:cubicBezTo>
                  <a:cubicBezTo>
                    <a:pt x="584" y="786"/>
                    <a:pt x="584" y="786"/>
                    <a:pt x="584" y="786"/>
                  </a:cubicBezTo>
                  <a:cubicBezTo>
                    <a:pt x="584" y="787"/>
                    <a:pt x="584" y="787"/>
                    <a:pt x="584" y="787"/>
                  </a:cubicBezTo>
                  <a:cubicBezTo>
                    <a:pt x="583" y="787"/>
                    <a:pt x="583" y="787"/>
                    <a:pt x="583" y="787"/>
                  </a:cubicBezTo>
                  <a:cubicBezTo>
                    <a:pt x="580" y="798"/>
                    <a:pt x="576" y="804"/>
                    <a:pt x="570" y="815"/>
                  </a:cubicBezTo>
                  <a:cubicBezTo>
                    <a:pt x="562" y="826"/>
                    <a:pt x="554" y="837"/>
                    <a:pt x="549" y="843"/>
                  </a:cubicBezTo>
                  <a:cubicBezTo>
                    <a:pt x="546" y="847"/>
                    <a:pt x="541" y="851"/>
                    <a:pt x="536" y="854"/>
                  </a:cubicBezTo>
                  <a:cubicBezTo>
                    <a:pt x="528" y="859"/>
                    <a:pt x="518" y="863"/>
                    <a:pt x="506" y="863"/>
                  </a:cubicBezTo>
                  <a:cubicBezTo>
                    <a:pt x="505" y="863"/>
                    <a:pt x="504" y="863"/>
                    <a:pt x="503" y="863"/>
                  </a:cubicBezTo>
                  <a:cubicBezTo>
                    <a:pt x="502" y="863"/>
                    <a:pt x="502" y="863"/>
                    <a:pt x="502" y="863"/>
                  </a:cubicBezTo>
                  <a:cubicBezTo>
                    <a:pt x="491" y="863"/>
                    <a:pt x="481" y="859"/>
                    <a:pt x="475" y="854"/>
                  </a:cubicBezTo>
                  <a:cubicBezTo>
                    <a:pt x="472" y="852"/>
                    <a:pt x="469" y="850"/>
                    <a:pt x="468" y="849"/>
                  </a:cubicBezTo>
                  <a:cubicBezTo>
                    <a:pt x="467" y="848"/>
                    <a:pt x="466" y="847"/>
                    <a:pt x="466" y="847"/>
                  </a:cubicBezTo>
                  <a:cubicBezTo>
                    <a:pt x="465" y="846"/>
                    <a:pt x="465" y="846"/>
                    <a:pt x="465" y="846"/>
                  </a:cubicBezTo>
                  <a:cubicBezTo>
                    <a:pt x="465" y="846"/>
                    <a:pt x="465" y="846"/>
                    <a:pt x="465" y="846"/>
                  </a:cubicBezTo>
                  <a:cubicBezTo>
                    <a:pt x="465" y="846"/>
                    <a:pt x="465" y="846"/>
                    <a:pt x="465" y="846"/>
                  </a:cubicBezTo>
                  <a:cubicBezTo>
                    <a:pt x="450" y="834"/>
                    <a:pt x="437" y="818"/>
                    <a:pt x="427" y="803"/>
                  </a:cubicBezTo>
                  <a:cubicBezTo>
                    <a:pt x="424" y="798"/>
                    <a:pt x="421" y="792"/>
                    <a:pt x="418" y="787"/>
                  </a:cubicBezTo>
                  <a:cubicBezTo>
                    <a:pt x="417" y="787"/>
                    <a:pt x="417" y="787"/>
                    <a:pt x="417" y="787"/>
                  </a:cubicBezTo>
                  <a:cubicBezTo>
                    <a:pt x="417" y="786"/>
                    <a:pt x="417" y="786"/>
                    <a:pt x="417" y="786"/>
                  </a:cubicBezTo>
                  <a:cubicBezTo>
                    <a:pt x="417" y="786"/>
                    <a:pt x="417" y="786"/>
                    <a:pt x="417" y="786"/>
                  </a:cubicBezTo>
                  <a:cubicBezTo>
                    <a:pt x="414" y="781"/>
                    <a:pt x="412" y="776"/>
                    <a:pt x="410" y="772"/>
                  </a:cubicBezTo>
                  <a:cubicBezTo>
                    <a:pt x="408" y="768"/>
                    <a:pt x="407" y="764"/>
                    <a:pt x="406" y="762"/>
                  </a:cubicBezTo>
                  <a:cubicBezTo>
                    <a:pt x="405" y="759"/>
                    <a:pt x="404" y="758"/>
                    <a:pt x="404" y="758"/>
                  </a:cubicBezTo>
                  <a:cubicBezTo>
                    <a:pt x="404" y="758"/>
                    <a:pt x="404" y="757"/>
                    <a:pt x="403" y="754"/>
                  </a:cubicBezTo>
                  <a:cubicBezTo>
                    <a:pt x="402" y="754"/>
                    <a:pt x="402" y="754"/>
                    <a:pt x="402" y="754"/>
                  </a:cubicBezTo>
                  <a:cubicBezTo>
                    <a:pt x="402" y="753"/>
                    <a:pt x="402" y="753"/>
                    <a:pt x="402" y="753"/>
                  </a:cubicBezTo>
                  <a:cubicBezTo>
                    <a:pt x="403" y="753"/>
                    <a:pt x="403" y="753"/>
                    <a:pt x="403" y="753"/>
                  </a:cubicBezTo>
                  <a:cubicBezTo>
                    <a:pt x="402" y="752"/>
                    <a:pt x="402" y="752"/>
                    <a:pt x="402" y="751"/>
                  </a:cubicBezTo>
                  <a:cubicBezTo>
                    <a:pt x="397" y="737"/>
                    <a:pt x="387" y="704"/>
                    <a:pt x="383" y="667"/>
                  </a:cubicBezTo>
                  <a:cubicBezTo>
                    <a:pt x="382" y="667"/>
                    <a:pt x="382" y="667"/>
                    <a:pt x="382" y="667"/>
                  </a:cubicBezTo>
                  <a:cubicBezTo>
                    <a:pt x="382" y="666"/>
                    <a:pt x="382" y="666"/>
                    <a:pt x="382" y="666"/>
                  </a:cubicBezTo>
                  <a:cubicBezTo>
                    <a:pt x="382" y="666"/>
                    <a:pt x="382" y="666"/>
                    <a:pt x="382" y="666"/>
                  </a:cubicBezTo>
                  <a:cubicBezTo>
                    <a:pt x="382" y="666"/>
                    <a:pt x="382" y="665"/>
                    <a:pt x="381" y="663"/>
                  </a:cubicBezTo>
                  <a:cubicBezTo>
                    <a:pt x="377" y="653"/>
                    <a:pt x="363" y="619"/>
                    <a:pt x="355" y="579"/>
                  </a:cubicBezTo>
                  <a:cubicBezTo>
                    <a:pt x="353" y="579"/>
                    <a:pt x="353" y="579"/>
                    <a:pt x="353" y="579"/>
                  </a:cubicBezTo>
                  <a:cubicBezTo>
                    <a:pt x="353" y="578"/>
                    <a:pt x="353" y="578"/>
                    <a:pt x="353" y="578"/>
                  </a:cubicBezTo>
                  <a:cubicBezTo>
                    <a:pt x="354" y="578"/>
                    <a:pt x="354" y="578"/>
                    <a:pt x="354" y="578"/>
                  </a:cubicBezTo>
                  <a:cubicBezTo>
                    <a:pt x="353" y="571"/>
                    <a:pt x="351" y="564"/>
                    <a:pt x="350" y="557"/>
                  </a:cubicBezTo>
                  <a:cubicBezTo>
                    <a:pt x="349" y="557"/>
                    <a:pt x="349" y="557"/>
                    <a:pt x="349" y="557"/>
                  </a:cubicBezTo>
                  <a:cubicBezTo>
                    <a:pt x="349" y="556"/>
                    <a:pt x="349" y="556"/>
                    <a:pt x="349" y="556"/>
                  </a:cubicBezTo>
                  <a:cubicBezTo>
                    <a:pt x="350" y="556"/>
                    <a:pt x="350" y="556"/>
                    <a:pt x="350" y="556"/>
                  </a:cubicBezTo>
                  <a:cubicBezTo>
                    <a:pt x="350" y="552"/>
                    <a:pt x="349" y="548"/>
                    <a:pt x="349" y="543"/>
                  </a:cubicBezTo>
                  <a:cubicBezTo>
                    <a:pt x="345" y="513"/>
                    <a:pt x="343" y="486"/>
                    <a:pt x="342" y="466"/>
                  </a:cubicBezTo>
                  <a:cubicBezTo>
                    <a:pt x="341" y="457"/>
                    <a:pt x="340" y="449"/>
                    <a:pt x="340" y="443"/>
                  </a:cubicBezTo>
                  <a:cubicBezTo>
                    <a:pt x="339" y="438"/>
                    <a:pt x="339" y="435"/>
                    <a:pt x="339" y="435"/>
                  </a:cubicBezTo>
                  <a:cubicBezTo>
                    <a:pt x="339" y="435"/>
                    <a:pt x="339" y="435"/>
                    <a:pt x="339" y="435"/>
                  </a:cubicBezTo>
                  <a:cubicBezTo>
                    <a:pt x="339" y="435"/>
                    <a:pt x="339" y="435"/>
                    <a:pt x="339" y="435"/>
                  </a:cubicBezTo>
                  <a:cubicBezTo>
                    <a:pt x="338" y="435"/>
                    <a:pt x="338" y="435"/>
                    <a:pt x="338" y="435"/>
                  </a:cubicBezTo>
                  <a:cubicBezTo>
                    <a:pt x="338" y="435"/>
                    <a:pt x="338" y="435"/>
                    <a:pt x="338" y="435"/>
                  </a:cubicBezTo>
                  <a:cubicBezTo>
                    <a:pt x="337" y="435"/>
                    <a:pt x="337" y="435"/>
                    <a:pt x="337" y="435"/>
                  </a:cubicBezTo>
                  <a:cubicBezTo>
                    <a:pt x="337" y="435"/>
                    <a:pt x="337" y="440"/>
                    <a:pt x="336" y="449"/>
                  </a:cubicBezTo>
                  <a:cubicBezTo>
                    <a:pt x="335" y="473"/>
                    <a:pt x="330" y="524"/>
                    <a:pt x="319" y="556"/>
                  </a:cubicBezTo>
                  <a:cubicBezTo>
                    <a:pt x="319" y="556"/>
                    <a:pt x="319" y="556"/>
                    <a:pt x="319" y="556"/>
                  </a:cubicBezTo>
                  <a:cubicBezTo>
                    <a:pt x="319" y="557"/>
                    <a:pt x="319" y="557"/>
                    <a:pt x="319" y="557"/>
                  </a:cubicBezTo>
                  <a:cubicBezTo>
                    <a:pt x="318" y="557"/>
                    <a:pt x="318" y="557"/>
                    <a:pt x="318" y="557"/>
                  </a:cubicBezTo>
                  <a:cubicBezTo>
                    <a:pt x="318" y="559"/>
                    <a:pt x="317" y="561"/>
                    <a:pt x="316" y="562"/>
                  </a:cubicBezTo>
                  <a:cubicBezTo>
                    <a:pt x="308" y="583"/>
                    <a:pt x="296" y="609"/>
                    <a:pt x="287" y="630"/>
                  </a:cubicBezTo>
                  <a:cubicBezTo>
                    <a:pt x="282" y="640"/>
                    <a:pt x="278" y="649"/>
                    <a:pt x="275" y="656"/>
                  </a:cubicBezTo>
                  <a:cubicBezTo>
                    <a:pt x="273" y="662"/>
                    <a:pt x="271" y="666"/>
                    <a:pt x="271" y="666"/>
                  </a:cubicBezTo>
                  <a:cubicBezTo>
                    <a:pt x="272" y="666"/>
                    <a:pt x="272" y="666"/>
                    <a:pt x="272" y="666"/>
                  </a:cubicBezTo>
                  <a:cubicBezTo>
                    <a:pt x="272" y="667"/>
                    <a:pt x="272" y="667"/>
                    <a:pt x="272" y="667"/>
                  </a:cubicBezTo>
                  <a:cubicBezTo>
                    <a:pt x="270" y="667"/>
                    <a:pt x="270" y="667"/>
                    <a:pt x="270" y="667"/>
                  </a:cubicBezTo>
                  <a:cubicBezTo>
                    <a:pt x="270" y="668"/>
                    <a:pt x="270" y="668"/>
                    <a:pt x="270" y="668"/>
                  </a:cubicBezTo>
                  <a:cubicBezTo>
                    <a:pt x="268" y="677"/>
                    <a:pt x="259" y="712"/>
                    <a:pt x="234" y="753"/>
                  </a:cubicBezTo>
                  <a:cubicBezTo>
                    <a:pt x="235" y="753"/>
                    <a:pt x="235" y="753"/>
                    <a:pt x="235" y="753"/>
                  </a:cubicBezTo>
                  <a:cubicBezTo>
                    <a:pt x="235" y="754"/>
                    <a:pt x="235" y="754"/>
                    <a:pt x="235" y="754"/>
                  </a:cubicBezTo>
                  <a:cubicBezTo>
                    <a:pt x="234" y="754"/>
                    <a:pt x="234" y="754"/>
                    <a:pt x="234" y="754"/>
                  </a:cubicBezTo>
                  <a:cubicBezTo>
                    <a:pt x="232" y="757"/>
                    <a:pt x="230" y="759"/>
                    <a:pt x="229" y="762"/>
                  </a:cubicBezTo>
                  <a:cubicBezTo>
                    <a:pt x="223" y="771"/>
                    <a:pt x="218" y="778"/>
                    <a:pt x="214" y="785"/>
                  </a:cubicBezTo>
                  <a:cubicBezTo>
                    <a:pt x="214" y="785"/>
                    <a:pt x="214" y="785"/>
                    <a:pt x="214" y="785"/>
                  </a:cubicBezTo>
                  <a:cubicBezTo>
                    <a:pt x="214" y="785"/>
                    <a:pt x="214" y="785"/>
                    <a:pt x="214" y="785"/>
                  </a:cubicBezTo>
                  <a:cubicBezTo>
                    <a:pt x="214" y="785"/>
                    <a:pt x="214" y="785"/>
                    <a:pt x="214" y="785"/>
                  </a:cubicBezTo>
                  <a:cubicBezTo>
                    <a:pt x="210" y="791"/>
                    <a:pt x="206" y="796"/>
                    <a:pt x="203" y="800"/>
                  </a:cubicBezTo>
                  <a:cubicBezTo>
                    <a:pt x="189" y="821"/>
                    <a:pt x="181" y="828"/>
                    <a:pt x="170" y="836"/>
                  </a:cubicBezTo>
                  <a:cubicBezTo>
                    <a:pt x="162" y="841"/>
                    <a:pt x="150" y="849"/>
                    <a:pt x="136" y="854"/>
                  </a:cubicBezTo>
                  <a:cubicBezTo>
                    <a:pt x="127" y="857"/>
                    <a:pt x="117" y="860"/>
                    <a:pt x="108" y="860"/>
                  </a:cubicBezTo>
                  <a:cubicBezTo>
                    <a:pt x="104" y="860"/>
                    <a:pt x="100" y="859"/>
                    <a:pt x="96" y="858"/>
                  </a:cubicBezTo>
                  <a:cubicBezTo>
                    <a:pt x="83" y="855"/>
                    <a:pt x="72" y="844"/>
                    <a:pt x="64" y="830"/>
                  </a:cubicBezTo>
                  <a:cubicBezTo>
                    <a:pt x="55" y="816"/>
                    <a:pt x="50" y="799"/>
                    <a:pt x="47" y="785"/>
                  </a:cubicBezTo>
                  <a:cubicBezTo>
                    <a:pt x="46" y="785"/>
                    <a:pt x="46" y="785"/>
                    <a:pt x="46" y="785"/>
                  </a:cubicBezTo>
                  <a:cubicBezTo>
                    <a:pt x="46" y="785"/>
                    <a:pt x="46" y="785"/>
                    <a:pt x="46" y="785"/>
                  </a:cubicBezTo>
                  <a:cubicBezTo>
                    <a:pt x="47" y="785"/>
                    <a:pt x="47" y="785"/>
                    <a:pt x="47" y="785"/>
                  </a:cubicBezTo>
                  <a:cubicBezTo>
                    <a:pt x="47" y="784"/>
                    <a:pt x="47" y="784"/>
                    <a:pt x="47" y="784"/>
                  </a:cubicBezTo>
                  <a:cubicBezTo>
                    <a:pt x="46" y="784"/>
                    <a:pt x="46" y="784"/>
                    <a:pt x="46" y="784"/>
                  </a:cubicBezTo>
                  <a:cubicBezTo>
                    <a:pt x="46" y="784"/>
                    <a:pt x="42" y="780"/>
                    <a:pt x="38" y="764"/>
                  </a:cubicBezTo>
                  <a:cubicBezTo>
                    <a:pt x="38" y="761"/>
                    <a:pt x="37" y="758"/>
                    <a:pt x="36" y="754"/>
                  </a:cubicBezTo>
                  <a:cubicBezTo>
                    <a:pt x="36" y="754"/>
                    <a:pt x="36" y="754"/>
                    <a:pt x="36" y="754"/>
                  </a:cubicBezTo>
                  <a:cubicBezTo>
                    <a:pt x="36" y="753"/>
                    <a:pt x="36" y="753"/>
                    <a:pt x="36" y="753"/>
                  </a:cubicBezTo>
                  <a:cubicBezTo>
                    <a:pt x="36" y="753"/>
                    <a:pt x="36" y="753"/>
                    <a:pt x="36" y="753"/>
                  </a:cubicBezTo>
                  <a:cubicBezTo>
                    <a:pt x="33" y="736"/>
                    <a:pt x="30" y="709"/>
                    <a:pt x="28" y="667"/>
                  </a:cubicBezTo>
                  <a:cubicBezTo>
                    <a:pt x="27" y="667"/>
                    <a:pt x="27" y="667"/>
                    <a:pt x="27" y="667"/>
                  </a:cubicBezTo>
                  <a:cubicBezTo>
                    <a:pt x="27" y="666"/>
                    <a:pt x="27" y="666"/>
                    <a:pt x="27" y="666"/>
                  </a:cubicBezTo>
                  <a:cubicBezTo>
                    <a:pt x="28" y="666"/>
                    <a:pt x="28" y="666"/>
                    <a:pt x="28" y="666"/>
                  </a:cubicBezTo>
                  <a:cubicBezTo>
                    <a:pt x="28" y="665"/>
                    <a:pt x="27" y="663"/>
                    <a:pt x="26" y="659"/>
                  </a:cubicBezTo>
                  <a:cubicBezTo>
                    <a:pt x="23" y="646"/>
                    <a:pt x="16" y="616"/>
                    <a:pt x="11" y="579"/>
                  </a:cubicBezTo>
                  <a:cubicBezTo>
                    <a:pt x="10" y="579"/>
                    <a:pt x="10" y="579"/>
                    <a:pt x="10" y="579"/>
                  </a:cubicBezTo>
                  <a:cubicBezTo>
                    <a:pt x="10" y="578"/>
                    <a:pt x="10" y="578"/>
                    <a:pt x="10" y="578"/>
                  </a:cubicBezTo>
                  <a:cubicBezTo>
                    <a:pt x="10" y="578"/>
                    <a:pt x="10" y="578"/>
                    <a:pt x="10" y="578"/>
                  </a:cubicBezTo>
                  <a:cubicBezTo>
                    <a:pt x="10" y="577"/>
                    <a:pt x="10" y="576"/>
                    <a:pt x="10" y="574"/>
                  </a:cubicBezTo>
                  <a:cubicBezTo>
                    <a:pt x="10" y="574"/>
                    <a:pt x="10" y="574"/>
                    <a:pt x="10" y="574"/>
                  </a:cubicBezTo>
                  <a:cubicBezTo>
                    <a:pt x="9" y="557"/>
                    <a:pt x="9" y="557"/>
                    <a:pt x="9" y="557"/>
                  </a:cubicBezTo>
                  <a:cubicBezTo>
                    <a:pt x="8" y="557"/>
                    <a:pt x="8" y="557"/>
                    <a:pt x="8" y="557"/>
                  </a:cubicBezTo>
                  <a:cubicBezTo>
                    <a:pt x="8" y="556"/>
                    <a:pt x="8" y="556"/>
                    <a:pt x="8" y="556"/>
                  </a:cubicBezTo>
                  <a:cubicBezTo>
                    <a:pt x="9" y="556"/>
                    <a:pt x="9" y="556"/>
                    <a:pt x="9" y="556"/>
                  </a:cubicBezTo>
                  <a:cubicBezTo>
                    <a:pt x="8" y="551"/>
                    <a:pt x="8" y="551"/>
                    <a:pt x="8" y="551"/>
                  </a:cubicBezTo>
                  <a:cubicBezTo>
                    <a:pt x="8" y="551"/>
                    <a:pt x="8" y="551"/>
                    <a:pt x="8" y="551"/>
                  </a:cubicBezTo>
                  <a:cubicBezTo>
                    <a:pt x="8" y="551"/>
                    <a:pt x="8" y="548"/>
                    <a:pt x="7" y="543"/>
                  </a:cubicBezTo>
                  <a:cubicBezTo>
                    <a:pt x="5" y="526"/>
                    <a:pt x="1" y="488"/>
                    <a:pt x="1" y="452"/>
                  </a:cubicBezTo>
                  <a:cubicBezTo>
                    <a:pt x="1" y="445"/>
                    <a:pt x="1" y="439"/>
                    <a:pt x="1" y="432"/>
                  </a:cubicBezTo>
                  <a:cubicBezTo>
                    <a:pt x="1" y="432"/>
                    <a:pt x="1" y="432"/>
                    <a:pt x="1" y="432"/>
                  </a:cubicBezTo>
                  <a:cubicBezTo>
                    <a:pt x="2" y="430"/>
                    <a:pt x="2" y="428"/>
                    <a:pt x="2" y="426"/>
                  </a:cubicBezTo>
                  <a:cubicBezTo>
                    <a:pt x="1" y="426"/>
                    <a:pt x="1" y="426"/>
                    <a:pt x="1" y="426"/>
                  </a:cubicBezTo>
                  <a:cubicBezTo>
                    <a:pt x="1" y="425"/>
                    <a:pt x="1" y="425"/>
                    <a:pt x="1" y="425"/>
                  </a:cubicBezTo>
                  <a:cubicBezTo>
                    <a:pt x="2" y="425"/>
                    <a:pt x="2" y="425"/>
                    <a:pt x="2" y="425"/>
                  </a:cubicBezTo>
                  <a:cubicBezTo>
                    <a:pt x="4" y="400"/>
                    <a:pt x="9" y="375"/>
                    <a:pt x="14" y="355"/>
                  </a:cubicBezTo>
                  <a:cubicBezTo>
                    <a:pt x="17" y="345"/>
                    <a:pt x="19" y="336"/>
                    <a:pt x="21" y="329"/>
                  </a:cubicBezTo>
                  <a:cubicBezTo>
                    <a:pt x="22" y="327"/>
                    <a:pt x="23" y="325"/>
                    <a:pt x="23" y="324"/>
                  </a:cubicBezTo>
                  <a:cubicBezTo>
                    <a:pt x="22" y="324"/>
                    <a:pt x="22" y="324"/>
                    <a:pt x="22" y="324"/>
                  </a:cubicBezTo>
                  <a:cubicBezTo>
                    <a:pt x="22" y="323"/>
                    <a:pt x="22" y="323"/>
                    <a:pt x="22" y="323"/>
                  </a:cubicBezTo>
                  <a:cubicBezTo>
                    <a:pt x="23" y="323"/>
                    <a:pt x="23" y="323"/>
                    <a:pt x="23" y="323"/>
                  </a:cubicBezTo>
                  <a:cubicBezTo>
                    <a:pt x="24" y="321"/>
                    <a:pt x="24" y="319"/>
                    <a:pt x="25" y="319"/>
                  </a:cubicBezTo>
                  <a:cubicBezTo>
                    <a:pt x="25" y="319"/>
                    <a:pt x="25" y="319"/>
                    <a:pt x="25" y="319"/>
                  </a:cubicBezTo>
                  <a:cubicBezTo>
                    <a:pt x="26" y="316"/>
                    <a:pt x="27" y="313"/>
                    <a:pt x="28" y="310"/>
                  </a:cubicBezTo>
                  <a:cubicBezTo>
                    <a:pt x="27" y="310"/>
                    <a:pt x="27" y="310"/>
                    <a:pt x="27" y="310"/>
                  </a:cubicBezTo>
                  <a:cubicBezTo>
                    <a:pt x="27" y="309"/>
                    <a:pt x="27" y="309"/>
                    <a:pt x="27" y="309"/>
                  </a:cubicBezTo>
                  <a:cubicBezTo>
                    <a:pt x="29" y="309"/>
                    <a:pt x="29" y="309"/>
                    <a:pt x="29" y="309"/>
                  </a:cubicBezTo>
                  <a:cubicBezTo>
                    <a:pt x="30" y="306"/>
                    <a:pt x="31" y="303"/>
                    <a:pt x="32" y="300"/>
                  </a:cubicBezTo>
                  <a:cubicBezTo>
                    <a:pt x="51" y="258"/>
                    <a:pt x="64" y="235"/>
                    <a:pt x="72" y="223"/>
                  </a:cubicBezTo>
                  <a:cubicBezTo>
                    <a:pt x="76" y="217"/>
                    <a:pt x="79" y="213"/>
                    <a:pt x="81" y="211"/>
                  </a:cubicBezTo>
                  <a:cubicBezTo>
                    <a:pt x="82" y="210"/>
                    <a:pt x="83" y="210"/>
                    <a:pt x="83"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3" y="209"/>
                    <a:pt x="83" y="209"/>
                    <a:pt x="83" y="209"/>
                  </a:cubicBezTo>
                  <a:cubicBezTo>
                    <a:pt x="83" y="208"/>
                    <a:pt x="83" y="208"/>
                    <a:pt x="83" y="208"/>
                  </a:cubicBezTo>
                  <a:cubicBezTo>
                    <a:pt x="85" y="208"/>
                    <a:pt x="85" y="208"/>
                    <a:pt x="85" y="208"/>
                  </a:cubicBezTo>
                  <a:cubicBezTo>
                    <a:pt x="85" y="207"/>
                    <a:pt x="85" y="206"/>
                    <a:pt x="86" y="205"/>
                  </a:cubicBezTo>
                  <a:cubicBezTo>
                    <a:pt x="90" y="194"/>
                    <a:pt x="106" y="154"/>
                    <a:pt x="137" y="112"/>
                  </a:cubicBezTo>
                  <a:cubicBezTo>
                    <a:pt x="136" y="112"/>
                    <a:pt x="136" y="112"/>
                    <a:pt x="136" y="112"/>
                  </a:cubicBezTo>
                  <a:cubicBezTo>
                    <a:pt x="136" y="111"/>
                    <a:pt x="136" y="111"/>
                    <a:pt x="136" y="111"/>
                  </a:cubicBezTo>
                  <a:cubicBezTo>
                    <a:pt x="137" y="111"/>
                    <a:pt x="137" y="111"/>
                    <a:pt x="137" y="111"/>
                  </a:cubicBezTo>
                  <a:cubicBezTo>
                    <a:pt x="145" y="101"/>
                    <a:pt x="153" y="91"/>
                    <a:pt x="162" y="81"/>
                  </a:cubicBezTo>
                  <a:cubicBezTo>
                    <a:pt x="162" y="81"/>
                    <a:pt x="162" y="81"/>
                    <a:pt x="162" y="81"/>
                  </a:cubicBezTo>
                  <a:cubicBezTo>
                    <a:pt x="162" y="80"/>
                    <a:pt x="162" y="80"/>
                    <a:pt x="162" y="80"/>
                  </a:cubicBezTo>
                  <a:cubicBezTo>
                    <a:pt x="163" y="80"/>
                    <a:pt x="163" y="80"/>
                    <a:pt x="163" y="80"/>
                  </a:cubicBezTo>
                  <a:cubicBezTo>
                    <a:pt x="164" y="80"/>
                    <a:pt x="165" y="79"/>
                    <a:pt x="165" y="78"/>
                  </a:cubicBezTo>
                  <a:moveTo>
                    <a:pt x="347" y="0"/>
                  </a:moveTo>
                  <a:cubicBezTo>
                    <a:pt x="315" y="0"/>
                    <a:pt x="315" y="0"/>
                    <a:pt x="315" y="0"/>
                  </a:cubicBezTo>
                  <a:cubicBezTo>
                    <a:pt x="304" y="1"/>
                    <a:pt x="296" y="2"/>
                    <a:pt x="291" y="3"/>
                  </a:cubicBezTo>
                  <a:cubicBezTo>
                    <a:pt x="285" y="4"/>
                    <a:pt x="270" y="10"/>
                    <a:pt x="255" y="16"/>
                  </a:cubicBezTo>
                  <a:cubicBezTo>
                    <a:pt x="239" y="23"/>
                    <a:pt x="223" y="31"/>
                    <a:pt x="214" y="36"/>
                  </a:cubicBezTo>
                  <a:cubicBezTo>
                    <a:pt x="204" y="43"/>
                    <a:pt x="190" y="54"/>
                    <a:pt x="179" y="63"/>
                  </a:cubicBezTo>
                  <a:cubicBezTo>
                    <a:pt x="177" y="65"/>
                    <a:pt x="174" y="68"/>
                    <a:pt x="172" y="69"/>
                  </a:cubicBezTo>
                  <a:cubicBezTo>
                    <a:pt x="167" y="74"/>
                    <a:pt x="164" y="76"/>
                    <a:pt x="164" y="76"/>
                  </a:cubicBezTo>
                  <a:cubicBezTo>
                    <a:pt x="164" y="76"/>
                    <a:pt x="164" y="76"/>
                    <a:pt x="164" y="76"/>
                  </a:cubicBezTo>
                  <a:cubicBezTo>
                    <a:pt x="164" y="76"/>
                    <a:pt x="164" y="76"/>
                    <a:pt x="164" y="76"/>
                  </a:cubicBezTo>
                  <a:cubicBezTo>
                    <a:pt x="108" y="134"/>
                    <a:pt x="85" y="202"/>
                    <a:pt x="83" y="207"/>
                  </a:cubicBezTo>
                  <a:cubicBezTo>
                    <a:pt x="81" y="208"/>
                    <a:pt x="78" y="211"/>
                    <a:pt x="70" y="222"/>
                  </a:cubicBezTo>
                  <a:cubicBezTo>
                    <a:pt x="62" y="234"/>
                    <a:pt x="49" y="257"/>
                    <a:pt x="30" y="299"/>
                  </a:cubicBezTo>
                  <a:cubicBezTo>
                    <a:pt x="28" y="306"/>
                    <a:pt x="25" y="312"/>
                    <a:pt x="23" y="318"/>
                  </a:cubicBezTo>
                  <a:cubicBezTo>
                    <a:pt x="23" y="318"/>
                    <a:pt x="23" y="318"/>
                    <a:pt x="23" y="318"/>
                  </a:cubicBezTo>
                  <a:cubicBezTo>
                    <a:pt x="23" y="318"/>
                    <a:pt x="3" y="377"/>
                    <a:pt x="0" y="430"/>
                  </a:cubicBezTo>
                  <a:cubicBezTo>
                    <a:pt x="0" y="476"/>
                    <a:pt x="0" y="476"/>
                    <a:pt x="0" y="476"/>
                  </a:cubicBezTo>
                  <a:cubicBezTo>
                    <a:pt x="1" y="516"/>
                    <a:pt x="6" y="551"/>
                    <a:pt x="6" y="551"/>
                  </a:cubicBezTo>
                  <a:cubicBezTo>
                    <a:pt x="6" y="551"/>
                    <a:pt x="6" y="551"/>
                    <a:pt x="6" y="551"/>
                  </a:cubicBezTo>
                  <a:cubicBezTo>
                    <a:pt x="8" y="575"/>
                    <a:pt x="8" y="575"/>
                    <a:pt x="8" y="575"/>
                  </a:cubicBezTo>
                  <a:cubicBezTo>
                    <a:pt x="8" y="575"/>
                    <a:pt x="8" y="575"/>
                    <a:pt x="8" y="575"/>
                  </a:cubicBezTo>
                  <a:cubicBezTo>
                    <a:pt x="15" y="626"/>
                    <a:pt x="25" y="664"/>
                    <a:pt x="26" y="667"/>
                  </a:cubicBezTo>
                  <a:cubicBezTo>
                    <a:pt x="29" y="724"/>
                    <a:pt x="33" y="753"/>
                    <a:pt x="38" y="769"/>
                  </a:cubicBezTo>
                  <a:cubicBezTo>
                    <a:pt x="41" y="782"/>
                    <a:pt x="44" y="785"/>
                    <a:pt x="45" y="786"/>
                  </a:cubicBezTo>
                  <a:cubicBezTo>
                    <a:pt x="48" y="800"/>
                    <a:pt x="54" y="817"/>
                    <a:pt x="62" y="831"/>
                  </a:cubicBezTo>
                  <a:cubicBezTo>
                    <a:pt x="71" y="845"/>
                    <a:pt x="82" y="857"/>
                    <a:pt x="96" y="860"/>
                  </a:cubicBezTo>
                  <a:cubicBezTo>
                    <a:pt x="100" y="861"/>
                    <a:pt x="104" y="862"/>
                    <a:pt x="108" y="862"/>
                  </a:cubicBezTo>
                  <a:cubicBezTo>
                    <a:pt x="118" y="862"/>
                    <a:pt x="128" y="859"/>
                    <a:pt x="137" y="855"/>
                  </a:cubicBezTo>
                  <a:cubicBezTo>
                    <a:pt x="151" y="850"/>
                    <a:pt x="163" y="843"/>
                    <a:pt x="171" y="837"/>
                  </a:cubicBezTo>
                  <a:cubicBezTo>
                    <a:pt x="182" y="830"/>
                    <a:pt x="190" y="822"/>
                    <a:pt x="205" y="802"/>
                  </a:cubicBezTo>
                  <a:cubicBezTo>
                    <a:pt x="212" y="792"/>
                    <a:pt x="220" y="780"/>
                    <a:pt x="230" y="763"/>
                  </a:cubicBezTo>
                  <a:cubicBezTo>
                    <a:pt x="263" y="713"/>
                    <a:pt x="272" y="669"/>
                    <a:pt x="273" y="667"/>
                  </a:cubicBezTo>
                  <a:cubicBezTo>
                    <a:pt x="274" y="664"/>
                    <a:pt x="301" y="604"/>
                    <a:pt x="318" y="563"/>
                  </a:cubicBezTo>
                  <a:cubicBezTo>
                    <a:pt x="327" y="542"/>
                    <a:pt x="332" y="510"/>
                    <a:pt x="335" y="483"/>
                  </a:cubicBezTo>
                  <a:cubicBezTo>
                    <a:pt x="337" y="470"/>
                    <a:pt x="338" y="459"/>
                    <a:pt x="338" y="450"/>
                  </a:cubicBezTo>
                  <a:cubicBezTo>
                    <a:pt x="340" y="469"/>
                    <a:pt x="342" y="504"/>
                    <a:pt x="347" y="544"/>
                  </a:cubicBezTo>
                  <a:cubicBezTo>
                    <a:pt x="353" y="602"/>
                    <a:pt x="379" y="663"/>
                    <a:pt x="381" y="667"/>
                  </a:cubicBezTo>
                  <a:cubicBezTo>
                    <a:pt x="386" y="716"/>
                    <a:pt x="402" y="757"/>
                    <a:pt x="402" y="759"/>
                  </a:cubicBezTo>
                  <a:cubicBezTo>
                    <a:pt x="402" y="759"/>
                    <a:pt x="402" y="759"/>
                    <a:pt x="402" y="759"/>
                  </a:cubicBezTo>
                  <a:cubicBezTo>
                    <a:pt x="402" y="759"/>
                    <a:pt x="410" y="780"/>
                    <a:pt x="426" y="805"/>
                  </a:cubicBezTo>
                  <a:cubicBezTo>
                    <a:pt x="435" y="819"/>
                    <a:pt x="448" y="835"/>
                    <a:pt x="464" y="848"/>
                  </a:cubicBezTo>
                  <a:cubicBezTo>
                    <a:pt x="465" y="849"/>
                    <a:pt x="479" y="865"/>
                    <a:pt x="502" y="865"/>
                  </a:cubicBezTo>
                  <a:cubicBezTo>
                    <a:pt x="503" y="865"/>
                    <a:pt x="503" y="865"/>
                    <a:pt x="503" y="865"/>
                  </a:cubicBezTo>
                  <a:cubicBezTo>
                    <a:pt x="504" y="865"/>
                    <a:pt x="505" y="865"/>
                    <a:pt x="506" y="865"/>
                  </a:cubicBezTo>
                  <a:cubicBezTo>
                    <a:pt x="519" y="865"/>
                    <a:pt x="529" y="861"/>
                    <a:pt x="537" y="856"/>
                  </a:cubicBezTo>
                  <a:cubicBezTo>
                    <a:pt x="542" y="853"/>
                    <a:pt x="547" y="848"/>
                    <a:pt x="551" y="844"/>
                  </a:cubicBezTo>
                  <a:cubicBezTo>
                    <a:pt x="556" y="838"/>
                    <a:pt x="564" y="828"/>
                    <a:pt x="571" y="816"/>
                  </a:cubicBezTo>
                  <a:cubicBezTo>
                    <a:pt x="578" y="805"/>
                    <a:pt x="583" y="798"/>
                    <a:pt x="586" y="786"/>
                  </a:cubicBezTo>
                  <a:cubicBezTo>
                    <a:pt x="586" y="786"/>
                    <a:pt x="586" y="786"/>
                    <a:pt x="586" y="786"/>
                  </a:cubicBezTo>
                  <a:cubicBezTo>
                    <a:pt x="590" y="776"/>
                    <a:pt x="590" y="776"/>
                    <a:pt x="590" y="776"/>
                  </a:cubicBezTo>
                  <a:cubicBezTo>
                    <a:pt x="622" y="713"/>
                    <a:pt x="627" y="669"/>
                    <a:pt x="627" y="667"/>
                  </a:cubicBezTo>
                  <a:cubicBezTo>
                    <a:pt x="659" y="590"/>
                    <a:pt x="668" y="517"/>
                    <a:pt x="670" y="481"/>
                  </a:cubicBezTo>
                  <a:cubicBezTo>
                    <a:pt x="679" y="617"/>
                    <a:pt x="708" y="663"/>
                    <a:pt x="711" y="667"/>
                  </a:cubicBezTo>
                  <a:cubicBezTo>
                    <a:pt x="716" y="730"/>
                    <a:pt x="742" y="783"/>
                    <a:pt x="762" y="814"/>
                  </a:cubicBezTo>
                  <a:cubicBezTo>
                    <a:pt x="763" y="817"/>
                    <a:pt x="765" y="819"/>
                    <a:pt x="767" y="822"/>
                  </a:cubicBezTo>
                  <a:cubicBezTo>
                    <a:pt x="785" y="848"/>
                    <a:pt x="803" y="862"/>
                    <a:pt x="829" y="867"/>
                  </a:cubicBezTo>
                  <a:cubicBezTo>
                    <a:pt x="840" y="869"/>
                    <a:pt x="847" y="871"/>
                    <a:pt x="854" y="871"/>
                  </a:cubicBezTo>
                  <a:cubicBezTo>
                    <a:pt x="860" y="871"/>
                    <a:pt x="865" y="870"/>
                    <a:pt x="872" y="867"/>
                  </a:cubicBezTo>
                  <a:cubicBezTo>
                    <a:pt x="879" y="864"/>
                    <a:pt x="887" y="859"/>
                    <a:pt x="899" y="852"/>
                  </a:cubicBezTo>
                  <a:cubicBezTo>
                    <a:pt x="921" y="839"/>
                    <a:pt x="934" y="825"/>
                    <a:pt x="945" y="809"/>
                  </a:cubicBezTo>
                  <a:cubicBezTo>
                    <a:pt x="957" y="794"/>
                    <a:pt x="967" y="776"/>
                    <a:pt x="982" y="752"/>
                  </a:cubicBezTo>
                  <a:cubicBezTo>
                    <a:pt x="1020" y="689"/>
                    <a:pt x="1052" y="598"/>
                    <a:pt x="1052" y="598"/>
                  </a:cubicBezTo>
                  <a:cubicBezTo>
                    <a:pt x="1052" y="598"/>
                    <a:pt x="1052" y="598"/>
                    <a:pt x="1052" y="598"/>
                  </a:cubicBezTo>
                  <a:cubicBezTo>
                    <a:pt x="1075" y="545"/>
                    <a:pt x="1083" y="480"/>
                    <a:pt x="1086" y="456"/>
                  </a:cubicBezTo>
                  <a:cubicBezTo>
                    <a:pt x="1090" y="487"/>
                    <a:pt x="1104" y="589"/>
                    <a:pt x="1132" y="655"/>
                  </a:cubicBezTo>
                  <a:cubicBezTo>
                    <a:pt x="1156" y="712"/>
                    <a:pt x="1179" y="748"/>
                    <a:pt x="1228" y="798"/>
                  </a:cubicBezTo>
                  <a:cubicBezTo>
                    <a:pt x="1235" y="804"/>
                    <a:pt x="1241" y="811"/>
                    <a:pt x="1249" y="818"/>
                  </a:cubicBezTo>
                  <a:cubicBezTo>
                    <a:pt x="1289" y="856"/>
                    <a:pt x="1321" y="869"/>
                    <a:pt x="1345" y="872"/>
                  </a:cubicBezTo>
                  <a:cubicBezTo>
                    <a:pt x="1366" y="872"/>
                    <a:pt x="1366" y="872"/>
                    <a:pt x="1366" y="872"/>
                  </a:cubicBezTo>
                  <a:cubicBezTo>
                    <a:pt x="1371" y="871"/>
                    <a:pt x="1377" y="870"/>
                    <a:pt x="1382" y="869"/>
                  </a:cubicBezTo>
                  <a:cubicBezTo>
                    <a:pt x="1396" y="866"/>
                    <a:pt x="1408" y="850"/>
                    <a:pt x="1416" y="836"/>
                  </a:cubicBezTo>
                  <a:cubicBezTo>
                    <a:pt x="1425" y="822"/>
                    <a:pt x="1430" y="808"/>
                    <a:pt x="1430" y="807"/>
                  </a:cubicBezTo>
                  <a:cubicBezTo>
                    <a:pt x="1430" y="807"/>
                    <a:pt x="1430" y="807"/>
                    <a:pt x="1430" y="807"/>
                  </a:cubicBezTo>
                  <a:cubicBezTo>
                    <a:pt x="1430" y="807"/>
                    <a:pt x="1457" y="750"/>
                    <a:pt x="1479" y="614"/>
                  </a:cubicBezTo>
                  <a:cubicBezTo>
                    <a:pt x="1487" y="564"/>
                    <a:pt x="1492" y="527"/>
                    <a:pt x="1494" y="496"/>
                  </a:cubicBezTo>
                  <a:cubicBezTo>
                    <a:pt x="1494" y="456"/>
                    <a:pt x="1494" y="456"/>
                    <a:pt x="1494" y="456"/>
                  </a:cubicBezTo>
                  <a:cubicBezTo>
                    <a:pt x="1492" y="426"/>
                    <a:pt x="1486" y="399"/>
                    <a:pt x="1474" y="366"/>
                  </a:cubicBezTo>
                  <a:cubicBezTo>
                    <a:pt x="1448" y="293"/>
                    <a:pt x="1362" y="221"/>
                    <a:pt x="1347" y="209"/>
                  </a:cubicBezTo>
                  <a:cubicBezTo>
                    <a:pt x="1409" y="209"/>
                    <a:pt x="1409" y="209"/>
                    <a:pt x="1409" y="209"/>
                  </a:cubicBezTo>
                  <a:cubicBezTo>
                    <a:pt x="1407" y="208"/>
                    <a:pt x="1407" y="208"/>
                    <a:pt x="1407" y="208"/>
                  </a:cubicBezTo>
                  <a:cubicBezTo>
                    <a:pt x="1383" y="178"/>
                    <a:pt x="1351" y="155"/>
                    <a:pt x="1327" y="138"/>
                  </a:cubicBezTo>
                  <a:cubicBezTo>
                    <a:pt x="1325" y="137"/>
                    <a:pt x="1323" y="136"/>
                    <a:pt x="1322" y="135"/>
                  </a:cubicBezTo>
                  <a:cubicBezTo>
                    <a:pt x="1320" y="134"/>
                    <a:pt x="1319" y="133"/>
                    <a:pt x="1318" y="132"/>
                  </a:cubicBezTo>
                  <a:cubicBezTo>
                    <a:pt x="1303" y="122"/>
                    <a:pt x="1293" y="117"/>
                    <a:pt x="1293" y="117"/>
                  </a:cubicBezTo>
                  <a:cubicBezTo>
                    <a:pt x="1284" y="112"/>
                    <a:pt x="1275" y="107"/>
                    <a:pt x="1267" y="102"/>
                  </a:cubicBezTo>
                  <a:cubicBezTo>
                    <a:pt x="1256" y="97"/>
                    <a:pt x="1246" y="91"/>
                    <a:pt x="1236" y="87"/>
                  </a:cubicBezTo>
                  <a:cubicBezTo>
                    <a:pt x="1233" y="85"/>
                    <a:pt x="1229" y="83"/>
                    <a:pt x="1225" y="81"/>
                  </a:cubicBezTo>
                  <a:cubicBezTo>
                    <a:pt x="1222" y="80"/>
                    <a:pt x="1218" y="78"/>
                    <a:pt x="1215" y="76"/>
                  </a:cubicBezTo>
                  <a:cubicBezTo>
                    <a:pt x="1211" y="74"/>
                    <a:pt x="1207" y="73"/>
                    <a:pt x="1204" y="71"/>
                  </a:cubicBezTo>
                  <a:cubicBezTo>
                    <a:pt x="1130" y="38"/>
                    <a:pt x="1083" y="29"/>
                    <a:pt x="1030" y="17"/>
                  </a:cubicBezTo>
                  <a:cubicBezTo>
                    <a:pt x="972" y="5"/>
                    <a:pt x="918" y="4"/>
                    <a:pt x="900" y="4"/>
                  </a:cubicBezTo>
                  <a:cubicBezTo>
                    <a:pt x="897" y="4"/>
                    <a:pt x="895" y="4"/>
                    <a:pt x="894" y="4"/>
                  </a:cubicBezTo>
                  <a:cubicBezTo>
                    <a:pt x="890" y="4"/>
                    <a:pt x="885" y="3"/>
                    <a:pt x="881" y="3"/>
                  </a:cubicBezTo>
                  <a:cubicBezTo>
                    <a:pt x="848" y="3"/>
                    <a:pt x="819" y="11"/>
                    <a:pt x="794" y="22"/>
                  </a:cubicBezTo>
                  <a:cubicBezTo>
                    <a:pt x="774" y="31"/>
                    <a:pt x="757" y="42"/>
                    <a:pt x="742" y="53"/>
                  </a:cubicBezTo>
                  <a:cubicBezTo>
                    <a:pt x="718" y="71"/>
                    <a:pt x="701" y="89"/>
                    <a:pt x="692" y="100"/>
                  </a:cubicBezTo>
                  <a:cubicBezTo>
                    <a:pt x="687" y="107"/>
                    <a:pt x="684" y="111"/>
                    <a:pt x="684" y="111"/>
                  </a:cubicBezTo>
                  <a:cubicBezTo>
                    <a:pt x="683" y="112"/>
                    <a:pt x="683" y="112"/>
                    <a:pt x="683" y="112"/>
                  </a:cubicBezTo>
                  <a:cubicBezTo>
                    <a:pt x="705" y="112"/>
                    <a:pt x="705" y="112"/>
                    <a:pt x="705" y="112"/>
                  </a:cubicBezTo>
                  <a:cubicBezTo>
                    <a:pt x="699" y="120"/>
                    <a:pt x="676" y="149"/>
                    <a:pt x="658" y="208"/>
                  </a:cubicBezTo>
                  <a:cubicBezTo>
                    <a:pt x="655" y="211"/>
                    <a:pt x="603" y="279"/>
                    <a:pt x="590" y="385"/>
                  </a:cubicBezTo>
                  <a:cubicBezTo>
                    <a:pt x="589" y="398"/>
                    <a:pt x="589" y="398"/>
                    <a:pt x="589" y="398"/>
                  </a:cubicBezTo>
                  <a:cubicBezTo>
                    <a:pt x="584" y="364"/>
                    <a:pt x="577" y="331"/>
                    <a:pt x="577" y="331"/>
                  </a:cubicBezTo>
                  <a:cubicBezTo>
                    <a:pt x="577" y="331"/>
                    <a:pt x="577" y="331"/>
                    <a:pt x="577" y="331"/>
                  </a:cubicBezTo>
                  <a:cubicBezTo>
                    <a:pt x="563" y="256"/>
                    <a:pt x="529" y="211"/>
                    <a:pt x="527" y="208"/>
                  </a:cubicBezTo>
                  <a:cubicBezTo>
                    <a:pt x="518" y="174"/>
                    <a:pt x="492" y="122"/>
                    <a:pt x="487" y="113"/>
                  </a:cubicBezTo>
                  <a:cubicBezTo>
                    <a:pt x="569" y="113"/>
                    <a:pt x="569" y="113"/>
                    <a:pt x="569" y="113"/>
                  </a:cubicBezTo>
                  <a:cubicBezTo>
                    <a:pt x="567" y="111"/>
                    <a:pt x="567" y="111"/>
                    <a:pt x="567" y="111"/>
                  </a:cubicBezTo>
                  <a:cubicBezTo>
                    <a:pt x="567" y="111"/>
                    <a:pt x="555" y="99"/>
                    <a:pt x="541" y="86"/>
                  </a:cubicBezTo>
                  <a:cubicBezTo>
                    <a:pt x="526" y="73"/>
                    <a:pt x="510" y="59"/>
                    <a:pt x="502" y="53"/>
                  </a:cubicBezTo>
                  <a:cubicBezTo>
                    <a:pt x="474" y="36"/>
                    <a:pt x="429" y="15"/>
                    <a:pt x="390" y="6"/>
                  </a:cubicBezTo>
                  <a:cubicBezTo>
                    <a:pt x="374" y="3"/>
                    <a:pt x="360" y="1"/>
                    <a:pt x="3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7" name="Freeform 238"/>
            <p:cNvSpPr>
              <a:spLocks noEditPoints="1"/>
            </p:cNvSpPr>
            <p:nvPr/>
          </p:nvSpPr>
          <p:spPr bwMode="auto">
            <a:xfrm>
              <a:off x="-4911725" y="4872036"/>
              <a:ext cx="915990" cy="4762"/>
            </a:xfrm>
            <a:custGeom>
              <a:avLst/>
              <a:gdLst>
                <a:gd name="T0" fmla="*/ 0 w 244"/>
                <a:gd name="T1" fmla="*/ 0 h 1"/>
                <a:gd name="T2" fmla="*/ 0 w 244"/>
                <a:gd name="T3" fmla="*/ 0 h 1"/>
                <a:gd name="T4" fmla="*/ 0 w 244"/>
                <a:gd name="T5" fmla="*/ 2147483647 h 1"/>
                <a:gd name="T6" fmla="*/ 2147483647 w 244"/>
                <a:gd name="T7" fmla="*/ 2147483647 h 1"/>
                <a:gd name="T8" fmla="*/ 2147483647 w 244"/>
                <a:gd name="T9" fmla="*/ 0 h 1"/>
                <a:gd name="T10" fmla="*/ 2147483647 w 244"/>
                <a:gd name="T11" fmla="*/ 0 h 1"/>
                <a:gd name="T12" fmla="*/ 2147483647 w 244"/>
                <a:gd name="T13" fmla="*/ 0 h 1"/>
                <a:gd name="T14" fmla="*/ 0 w 244"/>
                <a:gd name="T15" fmla="*/ 0 h 1"/>
                <a:gd name="T16" fmla="*/ 2147483647 w 244"/>
                <a:gd name="T17" fmla="*/ 0 h 1"/>
                <a:gd name="T18" fmla="*/ 2147483647 w 244"/>
                <a:gd name="T19" fmla="*/ 0 h 1"/>
                <a:gd name="T20" fmla="*/ 2147483647 w 244"/>
                <a:gd name="T21" fmla="*/ 0 h 1"/>
                <a:gd name="T22" fmla="*/ 2147483647 w 244"/>
                <a:gd name="T23" fmla="*/ 0 h 1"/>
                <a:gd name="T24" fmla="*/ 2147483647 w 244"/>
                <a:gd name="T25" fmla="*/ 0 h 1"/>
                <a:gd name="T26" fmla="*/ 2147483647 w 244"/>
                <a:gd name="T27" fmla="*/ 2147483647 h 1"/>
                <a:gd name="T28" fmla="*/ 2147483647 w 244"/>
                <a:gd name="T29" fmla="*/ 2147483647 h 1"/>
                <a:gd name="T30" fmla="*/ 2147483647 w 244"/>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4" h="1">
                  <a:moveTo>
                    <a:pt x="0"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moveTo>
                    <a:pt x="244" y="0"/>
                  </a:moveTo>
                  <a:cubicBezTo>
                    <a:pt x="243" y="0"/>
                    <a:pt x="243" y="0"/>
                    <a:pt x="243" y="0"/>
                  </a:cubicBezTo>
                  <a:cubicBezTo>
                    <a:pt x="243" y="0"/>
                    <a:pt x="243" y="0"/>
                    <a:pt x="243" y="0"/>
                  </a:cubicBezTo>
                  <a:cubicBezTo>
                    <a:pt x="243" y="0"/>
                    <a:pt x="243" y="0"/>
                    <a:pt x="243" y="0"/>
                  </a:cubicBezTo>
                  <a:cubicBezTo>
                    <a:pt x="243" y="0"/>
                    <a:pt x="243" y="0"/>
                    <a:pt x="243" y="0"/>
                  </a:cubicBezTo>
                  <a:cubicBezTo>
                    <a:pt x="243" y="1"/>
                    <a:pt x="243" y="1"/>
                    <a:pt x="243" y="1"/>
                  </a:cubicBezTo>
                  <a:cubicBezTo>
                    <a:pt x="244" y="1"/>
                    <a:pt x="244" y="1"/>
                    <a:pt x="244" y="1"/>
                  </a:cubicBezTo>
                  <a:cubicBezTo>
                    <a:pt x="244" y="0"/>
                    <a:pt x="244" y="0"/>
                    <a:pt x="2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8" name="Freeform 239"/>
            <p:cNvSpPr>
              <a:spLocks noEditPoints="1"/>
            </p:cNvSpPr>
            <p:nvPr/>
          </p:nvSpPr>
          <p:spPr bwMode="auto">
            <a:xfrm>
              <a:off x="-3671889" y="4872036"/>
              <a:ext cx="1171575" cy="4762"/>
            </a:xfrm>
            <a:custGeom>
              <a:avLst/>
              <a:gdLst>
                <a:gd name="T0" fmla="*/ 2147483647 w 312"/>
                <a:gd name="T1" fmla="*/ 0 h 1"/>
                <a:gd name="T2" fmla="*/ 0 w 312"/>
                <a:gd name="T3" fmla="*/ 0 h 1"/>
                <a:gd name="T4" fmla="*/ 0 w 312"/>
                <a:gd name="T5" fmla="*/ 2147483647 h 1"/>
                <a:gd name="T6" fmla="*/ 2147483647 w 312"/>
                <a:gd name="T7" fmla="*/ 2147483647 h 1"/>
                <a:gd name="T8" fmla="*/ 2147483647 w 312"/>
                <a:gd name="T9" fmla="*/ 0 h 1"/>
                <a:gd name="T10" fmla="*/ 2147483647 w 312"/>
                <a:gd name="T11" fmla="*/ 0 h 1"/>
                <a:gd name="T12" fmla="*/ 2147483647 w 312"/>
                <a:gd name="T13" fmla="*/ 0 h 1"/>
                <a:gd name="T14" fmla="*/ 2147483647 w 312"/>
                <a:gd name="T15" fmla="*/ 0 h 1"/>
                <a:gd name="T16" fmla="*/ 2147483647 w 312"/>
                <a:gd name="T17" fmla="*/ 0 h 1"/>
                <a:gd name="T18" fmla="*/ 2147483647 w 312"/>
                <a:gd name="T19" fmla="*/ 0 h 1"/>
                <a:gd name="T20" fmla="*/ 2147483647 w 312"/>
                <a:gd name="T21" fmla="*/ 2147483647 h 1"/>
                <a:gd name="T22" fmla="*/ 2147483647 w 312"/>
                <a:gd name="T23" fmla="*/ 2147483647 h 1"/>
                <a:gd name="T24" fmla="*/ 2147483647 w 31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2"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312" y="0"/>
                  </a:moveTo>
                  <a:cubicBezTo>
                    <a:pt x="311" y="0"/>
                    <a:pt x="311" y="0"/>
                    <a:pt x="311" y="0"/>
                  </a:cubicBezTo>
                  <a:cubicBezTo>
                    <a:pt x="311" y="1"/>
                    <a:pt x="311" y="1"/>
                    <a:pt x="311" y="1"/>
                  </a:cubicBezTo>
                  <a:cubicBezTo>
                    <a:pt x="312" y="1"/>
                    <a:pt x="312" y="1"/>
                    <a:pt x="312" y="1"/>
                  </a:cubicBezTo>
                  <a:cubicBezTo>
                    <a:pt x="312" y="0"/>
                    <a:pt x="312" y="0"/>
                    <a:pt x="3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39" name="Freeform 240"/>
            <p:cNvSpPr>
              <a:spLocks noEditPoints="1"/>
            </p:cNvSpPr>
            <p:nvPr/>
          </p:nvSpPr>
          <p:spPr bwMode="auto">
            <a:xfrm>
              <a:off x="-2071688" y="4872036"/>
              <a:ext cx="1239839" cy="4762"/>
            </a:xfrm>
            <a:custGeom>
              <a:avLst/>
              <a:gdLst>
                <a:gd name="T0" fmla="*/ 2147483647 w 330"/>
                <a:gd name="T1" fmla="*/ 0 h 1"/>
                <a:gd name="T2" fmla="*/ 0 w 330"/>
                <a:gd name="T3" fmla="*/ 0 h 1"/>
                <a:gd name="T4" fmla="*/ 0 w 330"/>
                <a:gd name="T5" fmla="*/ 2147483647 h 1"/>
                <a:gd name="T6" fmla="*/ 2147483647 w 330"/>
                <a:gd name="T7" fmla="*/ 2147483647 h 1"/>
                <a:gd name="T8" fmla="*/ 2147483647 w 330"/>
                <a:gd name="T9" fmla="*/ 0 h 1"/>
                <a:gd name="T10" fmla="*/ 2147483647 w 330"/>
                <a:gd name="T11" fmla="*/ 0 h 1"/>
                <a:gd name="T12" fmla="*/ 2147483647 w 330"/>
                <a:gd name="T13" fmla="*/ 0 h 1"/>
                <a:gd name="T14" fmla="*/ 2147483647 w 330"/>
                <a:gd name="T15" fmla="*/ 2147483647 h 1"/>
                <a:gd name="T16" fmla="*/ 2147483647 w 330"/>
                <a:gd name="T17" fmla="*/ 2147483647 h 1"/>
                <a:gd name="T18" fmla="*/ 2147483647 w 330"/>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1">
                  <a:moveTo>
                    <a:pt x="1" y="0"/>
                  </a:moveTo>
                  <a:cubicBezTo>
                    <a:pt x="0" y="0"/>
                    <a:pt x="0" y="0"/>
                    <a:pt x="0" y="0"/>
                  </a:cubicBezTo>
                  <a:cubicBezTo>
                    <a:pt x="0" y="1"/>
                    <a:pt x="0" y="1"/>
                    <a:pt x="0" y="1"/>
                  </a:cubicBezTo>
                  <a:cubicBezTo>
                    <a:pt x="1" y="1"/>
                    <a:pt x="1" y="1"/>
                    <a:pt x="1" y="1"/>
                  </a:cubicBezTo>
                  <a:cubicBezTo>
                    <a:pt x="1" y="0"/>
                    <a:pt x="1" y="0"/>
                    <a:pt x="1" y="0"/>
                  </a:cubicBezTo>
                  <a:moveTo>
                    <a:pt x="330" y="0"/>
                  </a:moveTo>
                  <a:cubicBezTo>
                    <a:pt x="329" y="0"/>
                    <a:pt x="329" y="0"/>
                    <a:pt x="329" y="0"/>
                  </a:cubicBezTo>
                  <a:cubicBezTo>
                    <a:pt x="329" y="1"/>
                    <a:pt x="329" y="1"/>
                    <a:pt x="329" y="1"/>
                  </a:cubicBezTo>
                  <a:cubicBezTo>
                    <a:pt x="330" y="1"/>
                    <a:pt x="330" y="1"/>
                    <a:pt x="330" y="1"/>
                  </a:cubicBezTo>
                  <a:cubicBezTo>
                    <a:pt x="330" y="0"/>
                    <a:pt x="330" y="0"/>
                    <a:pt x="33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0" name="Freeform 241"/>
            <p:cNvSpPr>
              <a:spLocks noEditPoints="1"/>
            </p:cNvSpPr>
            <p:nvPr/>
          </p:nvSpPr>
          <p:spPr bwMode="auto">
            <a:xfrm>
              <a:off x="-6246815" y="4872036"/>
              <a:ext cx="920751" cy="4762"/>
            </a:xfrm>
            <a:custGeom>
              <a:avLst/>
              <a:gdLst>
                <a:gd name="T0" fmla="*/ 2147483647 w 245"/>
                <a:gd name="T1" fmla="*/ 0 h 1"/>
                <a:gd name="T2" fmla="*/ 0 w 245"/>
                <a:gd name="T3" fmla="*/ 0 h 1"/>
                <a:gd name="T4" fmla="*/ 0 w 245"/>
                <a:gd name="T5" fmla="*/ 2147483647 h 1"/>
                <a:gd name="T6" fmla="*/ 2147483647 w 245"/>
                <a:gd name="T7" fmla="*/ 2147483647 h 1"/>
                <a:gd name="T8" fmla="*/ 2147483647 w 245"/>
                <a:gd name="T9" fmla="*/ 0 h 1"/>
                <a:gd name="T10" fmla="*/ 2147483647 w 245"/>
                <a:gd name="T11" fmla="*/ 0 h 1"/>
                <a:gd name="T12" fmla="*/ 2147483647 w 245"/>
                <a:gd name="T13" fmla="*/ 0 h 1"/>
                <a:gd name="T14" fmla="*/ 2147483647 w 245"/>
                <a:gd name="T15" fmla="*/ 0 h 1"/>
                <a:gd name="T16" fmla="*/ 2147483647 w 245"/>
                <a:gd name="T17" fmla="*/ 0 h 1"/>
                <a:gd name="T18" fmla="*/ 2147483647 w 245"/>
                <a:gd name="T19" fmla="*/ 0 h 1"/>
                <a:gd name="T20" fmla="*/ 2147483647 w 245"/>
                <a:gd name="T21" fmla="*/ 0 h 1"/>
                <a:gd name="T22" fmla="*/ 2147483647 w 245"/>
                <a:gd name="T23" fmla="*/ 0 h 1"/>
                <a:gd name="T24" fmla="*/ 2147483647 w 245"/>
                <a:gd name="T25" fmla="*/ 0 h 1"/>
                <a:gd name="T26" fmla="*/ 2147483647 w 245"/>
                <a:gd name="T27" fmla="*/ 2147483647 h 1"/>
                <a:gd name="T28" fmla="*/ 2147483647 w 245"/>
                <a:gd name="T29" fmla="*/ 2147483647 h 1"/>
                <a:gd name="T30" fmla="*/ 2147483647 w 245"/>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5"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245" y="0"/>
                  </a:moveTo>
                  <a:cubicBezTo>
                    <a:pt x="244" y="0"/>
                    <a:pt x="244" y="0"/>
                    <a:pt x="244" y="0"/>
                  </a:cubicBezTo>
                  <a:cubicBezTo>
                    <a:pt x="244" y="0"/>
                    <a:pt x="244" y="0"/>
                    <a:pt x="244" y="0"/>
                  </a:cubicBezTo>
                  <a:cubicBezTo>
                    <a:pt x="244" y="0"/>
                    <a:pt x="244" y="0"/>
                    <a:pt x="244" y="0"/>
                  </a:cubicBezTo>
                  <a:cubicBezTo>
                    <a:pt x="244" y="0"/>
                    <a:pt x="244" y="0"/>
                    <a:pt x="244" y="0"/>
                  </a:cubicBezTo>
                  <a:cubicBezTo>
                    <a:pt x="244" y="0"/>
                    <a:pt x="244" y="0"/>
                    <a:pt x="243" y="1"/>
                  </a:cubicBezTo>
                  <a:cubicBezTo>
                    <a:pt x="245" y="1"/>
                    <a:pt x="245" y="1"/>
                    <a:pt x="245" y="1"/>
                  </a:cubicBezTo>
                  <a:cubicBezTo>
                    <a:pt x="245" y="0"/>
                    <a:pt x="245" y="0"/>
                    <a:pt x="24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1" name="Freeform 242"/>
            <p:cNvSpPr>
              <a:spLocks/>
            </p:cNvSpPr>
            <p:nvPr/>
          </p:nvSpPr>
          <p:spPr bwMode="auto">
            <a:xfrm>
              <a:off x="-5021264" y="4541836"/>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1"/>
                    <a:pt x="0" y="1"/>
                    <a:pt x="0" y="1"/>
                  </a:cubicBezTo>
                  <a:cubicBezTo>
                    <a:pt x="2" y="1"/>
                    <a:pt x="2" y="1"/>
                    <a:pt x="2" y="1"/>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2" name="Freeform 243"/>
            <p:cNvSpPr>
              <a:spLocks noEditPoints="1"/>
            </p:cNvSpPr>
            <p:nvPr/>
          </p:nvSpPr>
          <p:spPr bwMode="auto">
            <a:xfrm>
              <a:off x="-3781427" y="4541836"/>
              <a:ext cx="1409700" cy="3175"/>
            </a:xfrm>
            <a:custGeom>
              <a:avLst/>
              <a:gdLst>
                <a:gd name="T0" fmla="*/ 2147483647 w 375"/>
                <a:gd name="T1" fmla="*/ 0 h 1"/>
                <a:gd name="T2" fmla="*/ 0 w 375"/>
                <a:gd name="T3" fmla="*/ 0 h 1"/>
                <a:gd name="T4" fmla="*/ 0 w 375"/>
                <a:gd name="T5" fmla="*/ 2147483647 h 1"/>
                <a:gd name="T6" fmla="*/ 2147483647 w 375"/>
                <a:gd name="T7" fmla="*/ 2147483647 h 1"/>
                <a:gd name="T8" fmla="*/ 2147483647 w 375"/>
                <a:gd name="T9" fmla="*/ 0 h 1"/>
                <a:gd name="T10" fmla="*/ 2147483647 w 375"/>
                <a:gd name="T11" fmla="*/ 0 h 1"/>
                <a:gd name="T12" fmla="*/ 2147483647 w 375"/>
                <a:gd name="T13" fmla="*/ 0 h 1"/>
                <a:gd name="T14" fmla="*/ 2147483647 w 375"/>
                <a:gd name="T15" fmla="*/ 2147483647 h 1"/>
                <a:gd name="T16" fmla="*/ 2147483647 w 375"/>
                <a:gd name="T17" fmla="*/ 2147483647 h 1"/>
                <a:gd name="T18" fmla="*/ 2147483647 w 375"/>
                <a:gd name="T19" fmla="*/ 2147483647 h 1"/>
                <a:gd name="T20" fmla="*/ 2147483647 w 375"/>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5" h="1">
                  <a:moveTo>
                    <a:pt x="1" y="0"/>
                  </a:moveTo>
                  <a:cubicBezTo>
                    <a:pt x="0" y="0"/>
                    <a:pt x="0" y="0"/>
                    <a:pt x="0" y="0"/>
                  </a:cubicBezTo>
                  <a:cubicBezTo>
                    <a:pt x="0" y="1"/>
                    <a:pt x="0" y="1"/>
                    <a:pt x="0" y="1"/>
                  </a:cubicBezTo>
                  <a:cubicBezTo>
                    <a:pt x="1" y="1"/>
                    <a:pt x="1" y="1"/>
                    <a:pt x="1" y="1"/>
                  </a:cubicBezTo>
                  <a:cubicBezTo>
                    <a:pt x="1" y="0"/>
                    <a:pt x="1" y="0"/>
                    <a:pt x="1" y="0"/>
                  </a:cubicBezTo>
                  <a:moveTo>
                    <a:pt x="375" y="0"/>
                  </a:moveTo>
                  <a:cubicBezTo>
                    <a:pt x="375" y="0"/>
                    <a:pt x="375" y="0"/>
                    <a:pt x="375" y="0"/>
                  </a:cubicBezTo>
                  <a:cubicBezTo>
                    <a:pt x="375" y="0"/>
                    <a:pt x="375" y="0"/>
                    <a:pt x="374" y="1"/>
                  </a:cubicBezTo>
                  <a:cubicBezTo>
                    <a:pt x="374" y="1"/>
                    <a:pt x="374" y="1"/>
                    <a:pt x="374" y="1"/>
                  </a:cubicBezTo>
                  <a:cubicBezTo>
                    <a:pt x="375" y="1"/>
                    <a:pt x="375" y="1"/>
                    <a:pt x="375" y="1"/>
                  </a:cubicBezTo>
                  <a:cubicBezTo>
                    <a:pt x="375" y="0"/>
                    <a:pt x="375" y="0"/>
                    <a:pt x="3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3" name="Freeform 244"/>
            <p:cNvSpPr>
              <a:spLocks/>
            </p:cNvSpPr>
            <p:nvPr/>
          </p:nvSpPr>
          <p:spPr bwMode="auto">
            <a:xfrm>
              <a:off x="-2176463" y="4541836"/>
              <a:ext cx="1586" cy="3175"/>
            </a:xfrm>
            <a:custGeom>
              <a:avLst/>
              <a:gdLst>
                <a:gd name="T0" fmla="*/ 0 w 1586"/>
                <a:gd name="T1" fmla="*/ 0 h 1"/>
                <a:gd name="T2" fmla="*/ 0 w 1586"/>
                <a:gd name="T3" fmla="*/ 0 h 1"/>
                <a:gd name="T4" fmla="*/ 0 w 1586"/>
                <a:gd name="T5" fmla="*/ 2147483647 h 1"/>
                <a:gd name="T6" fmla="*/ 0 w 1586"/>
                <a:gd name="T7" fmla="*/ 2147483647 h 1"/>
                <a:gd name="T8" fmla="*/ 0 w 158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6"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4" name="Freeform 245"/>
            <p:cNvSpPr>
              <a:spLocks/>
            </p:cNvSpPr>
            <p:nvPr/>
          </p:nvSpPr>
          <p:spPr bwMode="auto">
            <a:xfrm>
              <a:off x="-6310314" y="4541836"/>
              <a:ext cx="4761" cy="3175"/>
            </a:xfrm>
            <a:custGeom>
              <a:avLst/>
              <a:gdLst>
                <a:gd name="T0" fmla="*/ 0 w 1"/>
                <a:gd name="T1" fmla="*/ 0 h 1"/>
                <a:gd name="T2" fmla="*/ 0 w 1"/>
                <a:gd name="T3" fmla="*/ 0 h 1"/>
                <a:gd name="T4" fmla="*/ 0 w 1"/>
                <a:gd name="T5" fmla="*/ 2147483647 h 1"/>
                <a:gd name="T6" fmla="*/ 2147483647 w 1"/>
                <a:gd name="T7" fmla="*/ 2147483647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0"/>
                  </a:cubicBezTo>
                  <a:cubicBezTo>
                    <a:pt x="0" y="1"/>
                    <a:pt x="0" y="1"/>
                    <a:pt x="0" y="1"/>
                  </a:cubicBezTo>
                  <a:cubicBezTo>
                    <a:pt x="1" y="1"/>
                    <a:pt x="1" y="1"/>
                    <a:pt x="1" y="1"/>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5" name="Freeform 246"/>
            <p:cNvSpPr>
              <a:spLocks noEditPoints="1"/>
            </p:cNvSpPr>
            <p:nvPr/>
          </p:nvSpPr>
          <p:spPr bwMode="auto">
            <a:xfrm>
              <a:off x="-4062414" y="3529012"/>
              <a:ext cx="3133725" cy="4762"/>
            </a:xfrm>
            <a:custGeom>
              <a:avLst/>
              <a:gdLst>
                <a:gd name="T0" fmla="*/ 2147483647 w 834"/>
                <a:gd name="T1" fmla="*/ 0 h 1"/>
                <a:gd name="T2" fmla="*/ 0 w 834"/>
                <a:gd name="T3" fmla="*/ 0 h 1"/>
                <a:gd name="T4" fmla="*/ 0 w 834"/>
                <a:gd name="T5" fmla="*/ 2147483647 h 1"/>
                <a:gd name="T6" fmla="*/ 2147483647 w 834"/>
                <a:gd name="T7" fmla="*/ 2147483647 h 1"/>
                <a:gd name="T8" fmla="*/ 2147483647 w 834"/>
                <a:gd name="T9" fmla="*/ 0 h 1"/>
                <a:gd name="T10" fmla="*/ 2147483647 w 834"/>
                <a:gd name="T11" fmla="*/ 0 h 1"/>
                <a:gd name="T12" fmla="*/ 2147483647 w 834"/>
                <a:gd name="T13" fmla="*/ 0 h 1"/>
                <a:gd name="T14" fmla="*/ 2147483647 w 834"/>
                <a:gd name="T15" fmla="*/ 2147483647 h 1"/>
                <a:gd name="T16" fmla="*/ 2147483647 w 834"/>
                <a:gd name="T17" fmla="*/ 2147483647 h 1"/>
                <a:gd name="T18" fmla="*/ 2147483647 w 83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4" h="1">
                  <a:moveTo>
                    <a:pt x="1" y="0"/>
                  </a:moveTo>
                  <a:cubicBezTo>
                    <a:pt x="0" y="0"/>
                    <a:pt x="0" y="0"/>
                    <a:pt x="0" y="0"/>
                  </a:cubicBezTo>
                  <a:cubicBezTo>
                    <a:pt x="0" y="1"/>
                    <a:pt x="0" y="1"/>
                    <a:pt x="0" y="1"/>
                  </a:cubicBezTo>
                  <a:cubicBezTo>
                    <a:pt x="1" y="1"/>
                    <a:pt x="1" y="1"/>
                    <a:pt x="1" y="1"/>
                  </a:cubicBezTo>
                  <a:cubicBezTo>
                    <a:pt x="1" y="0"/>
                    <a:pt x="1" y="0"/>
                    <a:pt x="1" y="0"/>
                  </a:cubicBezTo>
                  <a:moveTo>
                    <a:pt x="834" y="0"/>
                  </a:moveTo>
                  <a:cubicBezTo>
                    <a:pt x="832" y="0"/>
                    <a:pt x="832" y="0"/>
                    <a:pt x="832" y="0"/>
                  </a:cubicBezTo>
                  <a:cubicBezTo>
                    <a:pt x="833" y="0"/>
                    <a:pt x="833" y="0"/>
                    <a:pt x="833" y="1"/>
                  </a:cubicBezTo>
                  <a:cubicBezTo>
                    <a:pt x="834" y="1"/>
                    <a:pt x="834" y="1"/>
                    <a:pt x="834" y="1"/>
                  </a:cubicBezTo>
                  <a:cubicBezTo>
                    <a:pt x="834" y="0"/>
                    <a:pt x="834" y="0"/>
                    <a:pt x="83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6" name="Freeform 247"/>
            <p:cNvSpPr>
              <a:spLocks noEditPoints="1"/>
            </p:cNvSpPr>
            <p:nvPr/>
          </p:nvSpPr>
          <p:spPr bwMode="auto">
            <a:xfrm>
              <a:off x="-6246815" y="3529012"/>
              <a:ext cx="2044702" cy="4762"/>
            </a:xfrm>
            <a:custGeom>
              <a:avLst/>
              <a:gdLst>
                <a:gd name="T0" fmla="*/ 2147483647 w 544"/>
                <a:gd name="T1" fmla="*/ 0 h 1"/>
                <a:gd name="T2" fmla="*/ 0 w 544"/>
                <a:gd name="T3" fmla="*/ 0 h 1"/>
                <a:gd name="T4" fmla="*/ 0 w 544"/>
                <a:gd name="T5" fmla="*/ 2147483647 h 1"/>
                <a:gd name="T6" fmla="*/ 2147483647 w 544"/>
                <a:gd name="T7" fmla="*/ 2147483647 h 1"/>
                <a:gd name="T8" fmla="*/ 2147483647 w 544"/>
                <a:gd name="T9" fmla="*/ 0 h 1"/>
                <a:gd name="T10" fmla="*/ 2147483647 w 544"/>
                <a:gd name="T11" fmla="*/ 0 h 1"/>
                <a:gd name="T12" fmla="*/ 2147483647 w 544"/>
                <a:gd name="T13" fmla="*/ 0 h 1"/>
                <a:gd name="T14" fmla="*/ 2147483647 w 544"/>
                <a:gd name="T15" fmla="*/ 2147483647 h 1"/>
                <a:gd name="T16" fmla="*/ 2147483647 w 544"/>
                <a:gd name="T17" fmla="*/ 2147483647 h 1"/>
                <a:gd name="T18" fmla="*/ 2147483647 w 54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4" h="1">
                  <a:moveTo>
                    <a:pt x="2" y="0"/>
                  </a:moveTo>
                  <a:cubicBezTo>
                    <a:pt x="0" y="0"/>
                    <a:pt x="0" y="0"/>
                    <a:pt x="0" y="0"/>
                  </a:cubicBezTo>
                  <a:cubicBezTo>
                    <a:pt x="0" y="1"/>
                    <a:pt x="0" y="1"/>
                    <a:pt x="0" y="1"/>
                  </a:cubicBezTo>
                  <a:cubicBezTo>
                    <a:pt x="1" y="1"/>
                    <a:pt x="1" y="1"/>
                    <a:pt x="1" y="1"/>
                  </a:cubicBezTo>
                  <a:cubicBezTo>
                    <a:pt x="1" y="0"/>
                    <a:pt x="2" y="0"/>
                    <a:pt x="2" y="0"/>
                  </a:cubicBezTo>
                  <a:moveTo>
                    <a:pt x="544" y="0"/>
                  </a:moveTo>
                  <a:cubicBezTo>
                    <a:pt x="543" y="0"/>
                    <a:pt x="543" y="0"/>
                    <a:pt x="543" y="0"/>
                  </a:cubicBezTo>
                  <a:cubicBezTo>
                    <a:pt x="543" y="0"/>
                    <a:pt x="543" y="0"/>
                    <a:pt x="543" y="1"/>
                  </a:cubicBezTo>
                  <a:cubicBezTo>
                    <a:pt x="544" y="1"/>
                    <a:pt x="544" y="1"/>
                    <a:pt x="544" y="1"/>
                  </a:cubicBezTo>
                  <a:cubicBezTo>
                    <a:pt x="544" y="0"/>
                    <a:pt x="544" y="0"/>
                    <a:pt x="5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7" name="Freeform 248"/>
            <p:cNvSpPr>
              <a:spLocks/>
            </p:cNvSpPr>
            <p:nvPr/>
          </p:nvSpPr>
          <p:spPr bwMode="auto">
            <a:xfrm>
              <a:off x="-3690939" y="2784473"/>
              <a:ext cx="7936" cy="3175"/>
            </a:xfrm>
            <a:custGeom>
              <a:avLst/>
              <a:gdLst>
                <a:gd name="T0" fmla="*/ 2147483647 w 5"/>
                <a:gd name="T1" fmla="*/ 0 h 2"/>
                <a:gd name="T2" fmla="*/ 0 w 5"/>
                <a:gd name="T3" fmla="*/ 0 h 2"/>
                <a:gd name="T4" fmla="*/ 0 w 5"/>
                <a:gd name="T5" fmla="*/ 2147483647 h 2"/>
                <a:gd name="T6" fmla="*/ 2147483647 w 5"/>
                <a:gd name="T7" fmla="*/ 2147483647 h 2"/>
                <a:gd name="T8" fmla="*/ 2147483647 w 5"/>
                <a:gd name="T9" fmla="*/ 0 h 2"/>
                <a:gd name="T10" fmla="*/ 2147483647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5" y="0"/>
                  </a:moveTo>
                  <a:lnTo>
                    <a:pt x="0" y="0"/>
                  </a:lnTo>
                  <a:lnTo>
                    <a:pt x="0" y="2"/>
                  </a:lnTo>
                  <a:lnTo>
                    <a:pt x="2"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8" name="Freeform 249"/>
            <p:cNvSpPr>
              <a:spLocks noEditPoints="1"/>
            </p:cNvSpPr>
            <p:nvPr/>
          </p:nvSpPr>
          <p:spPr bwMode="auto">
            <a:xfrm>
              <a:off x="-5837239" y="2784473"/>
              <a:ext cx="1316039" cy="3175"/>
            </a:xfrm>
            <a:custGeom>
              <a:avLst/>
              <a:gdLst>
                <a:gd name="T0" fmla="*/ 2147483647 w 350"/>
                <a:gd name="T1" fmla="*/ 0 h 1"/>
                <a:gd name="T2" fmla="*/ 0 w 350"/>
                <a:gd name="T3" fmla="*/ 0 h 1"/>
                <a:gd name="T4" fmla="*/ 0 w 350"/>
                <a:gd name="T5" fmla="*/ 2147483647 h 1"/>
                <a:gd name="T6" fmla="*/ 2147483647 w 350"/>
                <a:gd name="T7" fmla="*/ 2147483647 h 1"/>
                <a:gd name="T8" fmla="*/ 2147483647 w 350"/>
                <a:gd name="T9" fmla="*/ 0 h 1"/>
                <a:gd name="T10" fmla="*/ 2147483647 w 350"/>
                <a:gd name="T11" fmla="*/ 0 h 1"/>
                <a:gd name="T12" fmla="*/ 2147483647 w 350"/>
                <a:gd name="T13" fmla="*/ 0 h 1"/>
                <a:gd name="T14" fmla="*/ 2147483647 w 350"/>
                <a:gd name="T15" fmla="*/ 2147483647 h 1"/>
                <a:gd name="T16" fmla="*/ 2147483647 w 350"/>
                <a:gd name="T17" fmla="*/ 2147483647 h 1"/>
                <a:gd name="T18" fmla="*/ 2147483647 w 350"/>
                <a:gd name="T19" fmla="*/ 2147483647 h 1"/>
                <a:gd name="T20" fmla="*/ 2147483647 w 350"/>
                <a:gd name="T21" fmla="*/ 2147483647 h 1"/>
                <a:gd name="T22" fmla="*/ 2147483647 w 350"/>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0" h="1">
                  <a:moveTo>
                    <a:pt x="1" y="0"/>
                  </a:moveTo>
                  <a:cubicBezTo>
                    <a:pt x="0" y="0"/>
                    <a:pt x="0" y="0"/>
                    <a:pt x="0" y="0"/>
                  </a:cubicBezTo>
                  <a:cubicBezTo>
                    <a:pt x="0" y="1"/>
                    <a:pt x="0" y="1"/>
                    <a:pt x="0" y="1"/>
                  </a:cubicBezTo>
                  <a:cubicBezTo>
                    <a:pt x="1" y="1"/>
                    <a:pt x="1" y="1"/>
                    <a:pt x="1" y="1"/>
                  </a:cubicBezTo>
                  <a:cubicBezTo>
                    <a:pt x="1" y="0"/>
                    <a:pt x="1" y="0"/>
                    <a:pt x="1" y="0"/>
                  </a:cubicBezTo>
                  <a:moveTo>
                    <a:pt x="349" y="0"/>
                  </a:moveTo>
                  <a:cubicBezTo>
                    <a:pt x="348" y="0"/>
                    <a:pt x="348" y="0"/>
                    <a:pt x="348" y="0"/>
                  </a:cubicBezTo>
                  <a:cubicBezTo>
                    <a:pt x="349" y="1"/>
                    <a:pt x="349" y="1"/>
                    <a:pt x="349" y="1"/>
                  </a:cubicBezTo>
                  <a:cubicBezTo>
                    <a:pt x="350" y="1"/>
                    <a:pt x="350" y="1"/>
                    <a:pt x="350" y="1"/>
                  </a:cubicBezTo>
                  <a:cubicBezTo>
                    <a:pt x="350" y="1"/>
                    <a:pt x="350" y="1"/>
                    <a:pt x="350" y="1"/>
                  </a:cubicBezTo>
                  <a:cubicBezTo>
                    <a:pt x="349" y="1"/>
                    <a:pt x="349" y="1"/>
                    <a:pt x="349" y="1"/>
                  </a:cubicBezTo>
                  <a:cubicBezTo>
                    <a:pt x="349" y="0"/>
                    <a:pt x="349" y="0"/>
                    <a:pt x="34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49" name="Freeform 250"/>
            <p:cNvSpPr>
              <a:spLocks/>
            </p:cNvSpPr>
            <p:nvPr/>
          </p:nvSpPr>
          <p:spPr bwMode="auto">
            <a:xfrm>
              <a:off x="-3671889" y="2668585"/>
              <a:ext cx="3175" cy="3175"/>
            </a:xfrm>
            <a:custGeom>
              <a:avLst/>
              <a:gdLst>
                <a:gd name="T0" fmla="*/ 2147483647 w 1"/>
                <a:gd name="T1" fmla="*/ 0 h 1"/>
                <a:gd name="T2" fmla="*/ 0 w 1"/>
                <a:gd name="T3" fmla="*/ 0 h 1"/>
                <a:gd name="T4" fmla="*/ 0 w 1"/>
                <a:gd name="T5" fmla="*/ 2147483647 h 1"/>
                <a:gd name="T6" fmla="*/ 0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0" y="1"/>
                    <a:pt x="0" y="1"/>
                    <a:pt x="0" y="1"/>
                  </a:cubicBezTo>
                  <a:cubicBezTo>
                    <a:pt x="0"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0" name="Freeform 251"/>
            <p:cNvSpPr>
              <a:spLocks/>
            </p:cNvSpPr>
            <p:nvPr/>
          </p:nvSpPr>
          <p:spPr bwMode="auto">
            <a:xfrm>
              <a:off x="-1308099" y="3146426"/>
              <a:ext cx="6350" cy="3175"/>
            </a:xfrm>
            <a:custGeom>
              <a:avLst/>
              <a:gdLst>
                <a:gd name="T0" fmla="*/ 2147483647 w 2"/>
                <a:gd name="T1" fmla="*/ 0 h 1"/>
                <a:gd name="T2" fmla="*/ 0 w 2"/>
                <a:gd name="T3" fmla="*/ 0 h 1"/>
                <a:gd name="T4" fmla="*/ 2147483647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0"/>
                    <a:pt x="0" y="0"/>
                    <a:pt x="0" y="0"/>
                  </a:cubicBezTo>
                  <a:cubicBezTo>
                    <a:pt x="1" y="1"/>
                    <a:pt x="1" y="1"/>
                    <a:pt x="1" y="1"/>
                  </a:cubicBezTo>
                  <a:cubicBezTo>
                    <a:pt x="2" y="1"/>
                    <a:pt x="2" y="1"/>
                    <a:pt x="2"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1" name="Freeform 252"/>
            <p:cNvSpPr>
              <a:spLocks/>
            </p:cNvSpPr>
            <p:nvPr/>
          </p:nvSpPr>
          <p:spPr bwMode="auto">
            <a:xfrm>
              <a:off x="-5738814" y="2668585"/>
              <a:ext cx="3175" cy="3175"/>
            </a:xfrm>
            <a:custGeom>
              <a:avLst/>
              <a:gdLst>
                <a:gd name="T0" fmla="*/ 2147483647 w 1"/>
                <a:gd name="T1" fmla="*/ 0 h 1"/>
                <a:gd name="T2" fmla="*/ 0 w 1"/>
                <a:gd name="T3" fmla="*/ 0 h 1"/>
                <a:gd name="T4" fmla="*/ 0 w 1"/>
                <a:gd name="T5" fmla="*/ 2147483647 h 1"/>
                <a:gd name="T6" fmla="*/ 0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0" y="1"/>
                    <a:pt x="0" y="1"/>
                    <a:pt x="0" y="1"/>
                  </a:cubicBezTo>
                  <a:cubicBezTo>
                    <a:pt x="1"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2" name="Freeform 253"/>
            <p:cNvSpPr>
              <a:spLocks noEditPoints="1"/>
            </p:cNvSpPr>
            <p:nvPr/>
          </p:nvSpPr>
          <p:spPr bwMode="auto">
            <a:xfrm>
              <a:off x="-5035550" y="4459287"/>
              <a:ext cx="1163638" cy="3175"/>
            </a:xfrm>
            <a:custGeom>
              <a:avLst/>
              <a:gdLst>
                <a:gd name="T0" fmla="*/ 2147483647 w 310"/>
                <a:gd name="T1" fmla="*/ 0 h 1"/>
                <a:gd name="T2" fmla="*/ 0 w 310"/>
                <a:gd name="T3" fmla="*/ 0 h 1"/>
                <a:gd name="T4" fmla="*/ 0 w 310"/>
                <a:gd name="T5" fmla="*/ 2147483647 h 1"/>
                <a:gd name="T6" fmla="*/ 2147483647 w 310"/>
                <a:gd name="T7" fmla="*/ 2147483647 h 1"/>
                <a:gd name="T8" fmla="*/ 2147483647 w 310"/>
                <a:gd name="T9" fmla="*/ 0 h 1"/>
                <a:gd name="T10" fmla="*/ 2147483647 w 310"/>
                <a:gd name="T11" fmla="*/ 0 h 1"/>
                <a:gd name="T12" fmla="*/ 2147483647 w 310"/>
                <a:gd name="T13" fmla="*/ 0 h 1"/>
                <a:gd name="T14" fmla="*/ 2147483647 w 310"/>
                <a:gd name="T15" fmla="*/ 2147483647 h 1"/>
                <a:gd name="T16" fmla="*/ 2147483647 w 310"/>
                <a:gd name="T17" fmla="*/ 2147483647 h 1"/>
                <a:gd name="T18" fmla="*/ 2147483647 w 310"/>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0" h="1">
                  <a:moveTo>
                    <a:pt x="1" y="0"/>
                  </a:moveTo>
                  <a:cubicBezTo>
                    <a:pt x="0" y="0"/>
                    <a:pt x="0" y="0"/>
                    <a:pt x="0" y="0"/>
                  </a:cubicBezTo>
                  <a:cubicBezTo>
                    <a:pt x="0" y="1"/>
                    <a:pt x="0" y="1"/>
                    <a:pt x="0" y="1"/>
                  </a:cubicBezTo>
                  <a:cubicBezTo>
                    <a:pt x="1" y="1"/>
                    <a:pt x="1" y="1"/>
                    <a:pt x="1" y="1"/>
                  </a:cubicBezTo>
                  <a:cubicBezTo>
                    <a:pt x="1" y="0"/>
                    <a:pt x="1" y="0"/>
                    <a:pt x="1" y="0"/>
                  </a:cubicBezTo>
                  <a:moveTo>
                    <a:pt x="310" y="0"/>
                  </a:moveTo>
                  <a:cubicBezTo>
                    <a:pt x="309" y="0"/>
                    <a:pt x="309" y="0"/>
                    <a:pt x="309" y="0"/>
                  </a:cubicBezTo>
                  <a:cubicBezTo>
                    <a:pt x="309" y="1"/>
                    <a:pt x="309" y="1"/>
                    <a:pt x="309" y="1"/>
                  </a:cubicBezTo>
                  <a:cubicBezTo>
                    <a:pt x="310" y="1"/>
                    <a:pt x="310" y="1"/>
                    <a:pt x="310" y="1"/>
                  </a:cubicBezTo>
                  <a:cubicBezTo>
                    <a:pt x="310" y="0"/>
                    <a:pt x="310" y="0"/>
                    <a:pt x="3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3" name="Freeform 254"/>
            <p:cNvSpPr>
              <a:spLocks noEditPoints="1"/>
            </p:cNvSpPr>
            <p:nvPr/>
          </p:nvSpPr>
          <p:spPr bwMode="auto">
            <a:xfrm>
              <a:off x="-3795714" y="4459287"/>
              <a:ext cx="1449389" cy="3175"/>
            </a:xfrm>
            <a:custGeom>
              <a:avLst/>
              <a:gdLst>
                <a:gd name="T0" fmla="*/ 2147483647 w 386"/>
                <a:gd name="T1" fmla="*/ 0 h 1"/>
                <a:gd name="T2" fmla="*/ 2147483647 w 386"/>
                <a:gd name="T3" fmla="*/ 2147483647 h 1"/>
                <a:gd name="T4" fmla="*/ 2147483647 w 386"/>
                <a:gd name="T5" fmla="*/ 2147483647 h 1"/>
                <a:gd name="T6" fmla="*/ 2147483647 w 386"/>
                <a:gd name="T7" fmla="*/ 0 h 1"/>
                <a:gd name="T8" fmla="*/ 2147483647 w 386"/>
                <a:gd name="T9" fmla="*/ 0 h 1"/>
                <a:gd name="T10" fmla="*/ 0 w 386"/>
                <a:gd name="T11" fmla="*/ 0 h 1"/>
                <a:gd name="T12" fmla="*/ 0 w 386"/>
                <a:gd name="T13" fmla="*/ 2147483647 h 1"/>
                <a:gd name="T14" fmla="*/ 2147483647 w 386"/>
                <a:gd name="T15" fmla="*/ 2147483647 h 1"/>
                <a:gd name="T16" fmla="*/ 2147483647 w 38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6" h="1">
                  <a:moveTo>
                    <a:pt x="386" y="0"/>
                  </a:moveTo>
                  <a:cubicBezTo>
                    <a:pt x="385" y="1"/>
                    <a:pt x="385" y="1"/>
                    <a:pt x="385" y="1"/>
                  </a:cubicBezTo>
                  <a:cubicBezTo>
                    <a:pt x="386" y="1"/>
                    <a:pt x="386" y="1"/>
                    <a:pt x="386" y="1"/>
                  </a:cubicBezTo>
                  <a:cubicBezTo>
                    <a:pt x="386" y="0"/>
                    <a:pt x="386" y="0"/>
                    <a:pt x="386" y="0"/>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4" name="Freeform 255"/>
            <p:cNvSpPr>
              <a:spLocks noEditPoints="1"/>
            </p:cNvSpPr>
            <p:nvPr/>
          </p:nvSpPr>
          <p:spPr bwMode="auto">
            <a:xfrm>
              <a:off x="-2198688" y="4459287"/>
              <a:ext cx="1435102" cy="3175"/>
            </a:xfrm>
            <a:custGeom>
              <a:avLst/>
              <a:gdLst>
                <a:gd name="T0" fmla="*/ 2147483647 w 382"/>
                <a:gd name="T1" fmla="*/ 0 h 1"/>
                <a:gd name="T2" fmla="*/ 0 w 382"/>
                <a:gd name="T3" fmla="*/ 0 h 1"/>
                <a:gd name="T4" fmla="*/ 0 w 382"/>
                <a:gd name="T5" fmla="*/ 2147483647 h 1"/>
                <a:gd name="T6" fmla="*/ 2147483647 w 382"/>
                <a:gd name="T7" fmla="*/ 2147483647 h 1"/>
                <a:gd name="T8" fmla="*/ 2147483647 w 382"/>
                <a:gd name="T9" fmla="*/ 0 h 1"/>
                <a:gd name="T10" fmla="*/ 2147483647 w 382"/>
                <a:gd name="T11" fmla="*/ 0 h 1"/>
                <a:gd name="T12" fmla="*/ 2147483647 w 382"/>
                <a:gd name="T13" fmla="*/ 0 h 1"/>
                <a:gd name="T14" fmla="*/ 2147483647 w 382"/>
                <a:gd name="T15" fmla="*/ 2147483647 h 1"/>
                <a:gd name="T16" fmla="*/ 2147483647 w 382"/>
                <a:gd name="T17" fmla="*/ 2147483647 h 1"/>
                <a:gd name="T18" fmla="*/ 2147483647 w 38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2" h="1">
                  <a:moveTo>
                    <a:pt x="1" y="0"/>
                  </a:moveTo>
                  <a:cubicBezTo>
                    <a:pt x="0" y="0"/>
                    <a:pt x="0" y="0"/>
                    <a:pt x="0" y="0"/>
                  </a:cubicBezTo>
                  <a:cubicBezTo>
                    <a:pt x="0" y="1"/>
                    <a:pt x="0" y="1"/>
                    <a:pt x="0" y="1"/>
                  </a:cubicBezTo>
                  <a:cubicBezTo>
                    <a:pt x="1" y="1"/>
                    <a:pt x="1" y="1"/>
                    <a:pt x="1" y="1"/>
                  </a:cubicBezTo>
                  <a:cubicBezTo>
                    <a:pt x="1" y="0"/>
                    <a:pt x="1" y="0"/>
                    <a:pt x="1" y="0"/>
                  </a:cubicBezTo>
                  <a:moveTo>
                    <a:pt x="382" y="0"/>
                  </a:moveTo>
                  <a:cubicBezTo>
                    <a:pt x="381" y="0"/>
                    <a:pt x="381" y="0"/>
                    <a:pt x="381" y="0"/>
                  </a:cubicBezTo>
                  <a:cubicBezTo>
                    <a:pt x="381" y="1"/>
                    <a:pt x="381" y="1"/>
                    <a:pt x="381" y="1"/>
                  </a:cubicBezTo>
                  <a:cubicBezTo>
                    <a:pt x="382" y="1"/>
                    <a:pt x="382" y="1"/>
                    <a:pt x="382" y="1"/>
                  </a:cubicBezTo>
                  <a:cubicBezTo>
                    <a:pt x="382" y="0"/>
                    <a:pt x="382" y="0"/>
                    <a:pt x="38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5" name="Freeform 256"/>
            <p:cNvSpPr>
              <a:spLocks noEditPoints="1"/>
            </p:cNvSpPr>
            <p:nvPr/>
          </p:nvSpPr>
          <p:spPr bwMode="auto">
            <a:xfrm>
              <a:off x="-6316666" y="4459287"/>
              <a:ext cx="1168399" cy="3175"/>
            </a:xfrm>
            <a:custGeom>
              <a:avLst/>
              <a:gdLst>
                <a:gd name="T0" fmla="*/ 2147483647 w 311"/>
                <a:gd name="T1" fmla="*/ 0 h 1"/>
                <a:gd name="T2" fmla="*/ 0 w 311"/>
                <a:gd name="T3" fmla="*/ 0 h 1"/>
                <a:gd name="T4" fmla="*/ 0 w 311"/>
                <a:gd name="T5" fmla="*/ 2147483647 h 1"/>
                <a:gd name="T6" fmla="*/ 2147483647 w 311"/>
                <a:gd name="T7" fmla="*/ 2147483647 h 1"/>
                <a:gd name="T8" fmla="*/ 2147483647 w 311"/>
                <a:gd name="T9" fmla="*/ 0 h 1"/>
                <a:gd name="T10" fmla="*/ 2147483647 w 311"/>
                <a:gd name="T11" fmla="*/ 0 h 1"/>
                <a:gd name="T12" fmla="*/ 2147483647 w 311"/>
                <a:gd name="T13" fmla="*/ 0 h 1"/>
                <a:gd name="T14" fmla="*/ 2147483647 w 311"/>
                <a:gd name="T15" fmla="*/ 2147483647 h 1"/>
                <a:gd name="T16" fmla="*/ 2147483647 w 311"/>
                <a:gd name="T17" fmla="*/ 2147483647 h 1"/>
                <a:gd name="T18" fmla="*/ 2147483647 w 31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1" h="1">
                  <a:moveTo>
                    <a:pt x="1" y="0"/>
                  </a:moveTo>
                  <a:cubicBezTo>
                    <a:pt x="0" y="0"/>
                    <a:pt x="0" y="0"/>
                    <a:pt x="0" y="0"/>
                  </a:cubicBezTo>
                  <a:cubicBezTo>
                    <a:pt x="0" y="1"/>
                    <a:pt x="0" y="1"/>
                    <a:pt x="0" y="1"/>
                  </a:cubicBezTo>
                  <a:cubicBezTo>
                    <a:pt x="1" y="1"/>
                    <a:pt x="1" y="1"/>
                    <a:pt x="1" y="1"/>
                  </a:cubicBezTo>
                  <a:cubicBezTo>
                    <a:pt x="1" y="0"/>
                    <a:pt x="1" y="0"/>
                    <a:pt x="1" y="0"/>
                  </a:cubicBezTo>
                  <a:moveTo>
                    <a:pt x="311" y="0"/>
                  </a:moveTo>
                  <a:cubicBezTo>
                    <a:pt x="311" y="0"/>
                    <a:pt x="311" y="0"/>
                    <a:pt x="311" y="0"/>
                  </a:cubicBezTo>
                  <a:cubicBezTo>
                    <a:pt x="311" y="0"/>
                    <a:pt x="311" y="1"/>
                    <a:pt x="310" y="1"/>
                  </a:cubicBezTo>
                  <a:cubicBezTo>
                    <a:pt x="311" y="1"/>
                    <a:pt x="311" y="1"/>
                    <a:pt x="311" y="1"/>
                  </a:cubicBezTo>
                  <a:cubicBezTo>
                    <a:pt x="311" y="0"/>
                    <a:pt x="311" y="0"/>
                    <a:pt x="3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6" name="Freeform 257"/>
            <p:cNvSpPr>
              <a:spLocks noEditPoints="1"/>
            </p:cNvSpPr>
            <p:nvPr/>
          </p:nvSpPr>
          <p:spPr bwMode="auto">
            <a:xfrm>
              <a:off x="-6211891" y="5200649"/>
              <a:ext cx="747714" cy="3175"/>
            </a:xfrm>
            <a:custGeom>
              <a:avLst/>
              <a:gdLst>
                <a:gd name="T0" fmla="*/ 0 w 199"/>
                <a:gd name="T1" fmla="*/ 0 h 1"/>
                <a:gd name="T2" fmla="*/ 0 w 199"/>
                <a:gd name="T3" fmla="*/ 0 h 1"/>
                <a:gd name="T4" fmla="*/ 0 w 199"/>
                <a:gd name="T5" fmla="*/ 2147483647 h 1"/>
                <a:gd name="T6" fmla="*/ 0 w 199"/>
                <a:gd name="T7" fmla="*/ 2147483647 h 1"/>
                <a:gd name="T8" fmla="*/ 0 w 199"/>
                <a:gd name="T9" fmla="*/ 0 h 1"/>
                <a:gd name="T10" fmla="*/ 2147483647 w 199"/>
                <a:gd name="T11" fmla="*/ 0 h 1"/>
                <a:gd name="T12" fmla="*/ 2147483647 w 199"/>
                <a:gd name="T13" fmla="*/ 0 h 1"/>
                <a:gd name="T14" fmla="*/ 2147483647 w 199"/>
                <a:gd name="T15" fmla="*/ 2147483647 h 1"/>
                <a:gd name="T16" fmla="*/ 2147483647 w 199"/>
                <a:gd name="T17" fmla="*/ 2147483647 h 1"/>
                <a:gd name="T18" fmla="*/ 2147483647 w 199"/>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1">
                  <a:moveTo>
                    <a:pt x="0" y="0"/>
                  </a:moveTo>
                  <a:cubicBezTo>
                    <a:pt x="0" y="0"/>
                    <a:pt x="0" y="0"/>
                    <a:pt x="0" y="0"/>
                  </a:cubicBezTo>
                  <a:cubicBezTo>
                    <a:pt x="0" y="1"/>
                    <a:pt x="0" y="1"/>
                    <a:pt x="0" y="1"/>
                  </a:cubicBezTo>
                  <a:cubicBezTo>
                    <a:pt x="0" y="1"/>
                    <a:pt x="0" y="1"/>
                    <a:pt x="0" y="1"/>
                  </a:cubicBezTo>
                  <a:cubicBezTo>
                    <a:pt x="0" y="0"/>
                    <a:pt x="0" y="0"/>
                    <a:pt x="0" y="0"/>
                  </a:cubicBezTo>
                  <a:moveTo>
                    <a:pt x="199" y="0"/>
                  </a:moveTo>
                  <a:cubicBezTo>
                    <a:pt x="198" y="0"/>
                    <a:pt x="198" y="0"/>
                    <a:pt x="198" y="0"/>
                  </a:cubicBezTo>
                  <a:cubicBezTo>
                    <a:pt x="198" y="1"/>
                    <a:pt x="198" y="1"/>
                    <a:pt x="198" y="1"/>
                  </a:cubicBezTo>
                  <a:cubicBezTo>
                    <a:pt x="199" y="1"/>
                    <a:pt x="199" y="1"/>
                    <a:pt x="199" y="1"/>
                  </a:cubicBezTo>
                  <a:cubicBezTo>
                    <a:pt x="199" y="0"/>
                    <a:pt x="199" y="0"/>
                    <a:pt x="19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7" name="Freeform 258"/>
            <p:cNvSpPr>
              <a:spLocks noEditPoints="1"/>
            </p:cNvSpPr>
            <p:nvPr/>
          </p:nvSpPr>
          <p:spPr bwMode="auto">
            <a:xfrm>
              <a:off x="-4837113" y="5200649"/>
              <a:ext cx="739775" cy="3175"/>
            </a:xfrm>
            <a:custGeom>
              <a:avLst/>
              <a:gdLst>
                <a:gd name="T0" fmla="*/ 2147483647 w 197"/>
                <a:gd name="T1" fmla="*/ 0 h 1"/>
                <a:gd name="T2" fmla="*/ 0 w 197"/>
                <a:gd name="T3" fmla="*/ 0 h 1"/>
                <a:gd name="T4" fmla="*/ 0 w 197"/>
                <a:gd name="T5" fmla="*/ 2147483647 h 1"/>
                <a:gd name="T6" fmla="*/ 2147483647 w 197"/>
                <a:gd name="T7" fmla="*/ 2147483647 h 1"/>
                <a:gd name="T8" fmla="*/ 2147483647 w 197"/>
                <a:gd name="T9" fmla="*/ 0 h 1"/>
                <a:gd name="T10" fmla="*/ 2147483647 w 197"/>
                <a:gd name="T11" fmla="*/ 0 h 1"/>
                <a:gd name="T12" fmla="*/ 2147483647 w 197"/>
                <a:gd name="T13" fmla="*/ 0 h 1"/>
                <a:gd name="T14" fmla="*/ 2147483647 w 197"/>
                <a:gd name="T15" fmla="*/ 2147483647 h 1"/>
                <a:gd name="T16" fmla="*/ 2147483647 w 197"/>
                <a:gd name="T17" fmla="*/ 2147483647 h 1"/>
                <a:gd name="T18" fmla="*/ 2147483647 w 19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 h="1">
                  <a:moveTo>
                    <a:pt x="1" y="0"/>
                  </a:moveTo>
                  <a:cubicBezTo>
                    <a:pt x="0" y="0"/>
                    <a:pt x="0" y="0"/>
                    <a:pt x="0" y="0"/>
                  </a:cubicBezTo>
                  <a:cubicBezTo>
                    <a:pt x="0" y="1"/>
                    <a:pt x="0" y="1"/>
                    <a:pt x="0" y="1"/>
                  </a:cubicBezTo>
                  <a:cubicBezTo>
                    <a:pt x="1" y="1"/>
                    <a:pt x="1" y="1"/>
                    <a:pt x="1" y="1"/>
                  </a:cubicBezTo>
                  <a:cubicBezTo>
                    <a:pt x="1" y="0"/>
                    <a:pt x="1" y="0"/>
                    <a:pt x="1" y="0"/>
                  </a:cubicBezTo>
                  <a:moveTo>
                    <a:pt x="197" y="0"/>
                  </a:moveTo>
                  <a:cubicBezTo>
                    <a:pt x="196" y="0"/>
                    <a:pt x="196" y="0"/>
                    <a:pt x="196" y="0"/>
                  </a:cubicBezTo>
                  <a:cubicBezTo>
                    <a:pt x="196" y="1"/>
                    <a:pt x="196" y="1"/>
                    <a:pt x="196" y="1"/>
                  </a:cubicBezTo>
                  <a:cubicBezTo>
                    <a:pt x="197" y="1"/>
                    <a:pt x="197" y="1"/>
                    <a:pt x="197" y="1"/>
                  </a:cubicBezTo>
                  <a:cubicBezTo>
                    <a:pt x="197" y="0"/>
                    <a:pt x="197" y="0"/>
                    <a:pt x="19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8" name="Freeform 259"/>
            <p:cNvSpPr>
              <a:spLocks noEditPoints="1"/>
            </p:cNvSpPr>
            <p:nvPr/>
          </p:nvSpPr>
          <p:spPr bwMode="auto">
            <a:xfrm>
              <a:off x="-3594100" y="5200649"/>
              <a:ext cx="928687" cy="3175"/>
            </a:xfrm>
            <a:custGeom>
              <a:avLst/>
              <a:gdLst>
                <a:gd name="T0" fmla="*/ 2147483647 w 247"/>
                <a:gd name="T1" fmla="*/ 0 h 1"/>
                <a:gd name="T2" fmla="*/ 0 w 247"/>
                <a:gd name="T3" fmla="*/ 0 h 1"/>
                <a:gd name="T4" fmla="*/ 0 w 247"/>
                <a:gd name="T5" fmla="*/ 2147483647 h 1"/>
                <a:gd name="T6" fmla="*/ 2147483647 w 247"/>
                <a:gd name="T7" fmla="*/ 2147483647 h 1"/>
                <a:gd name="T8" fmla="*/ 2147483647 w 247"/>
                <a:gd name="T9" fmla="*/ 0 h 1"/>
                <a:gd name="T10" fmla="*/ 2147483647 w 247"/>
                <a:gd name="T11" fmla="*/ 0 h 1"/>
                <a:gd name="T12" fmla="*/ 2147483647 w 247"/>
                <a:gd name="T13" fmla="*/ 0 h 1"/>
                <a:gd name="T14" fmla="*/ 2147483647 w 247"/>
                <a:gd name="T15" fmla="*/ 2147483647 h 1"/>
                <a:gd name="T16" fmla="*/ 2147483647 w 247"/>
                <a:gd name="T17" fmla="*/ 2147483647 h 1"/>
                <a:gd name="T18" fmla="*/ 2147483647 w 24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 h="1">
                  <a:moveTo>
                    <a:pt x="1" y="0"/>
                  </a:moveTo>
                  <a:cubicBezTo>
                    <a:pt x="0" y="0"/>
                    <a:pt x="0" y="0"/>
                    <a:pt x="0" y="0"/>
                  </a:cubicBezTo>
                  <a:cubicBezTo>
                    <a:pt x="0" y="1"/>
                    <a:pt x="0" y="1"/>
                    <a:pt x="0" y="1"/>
                  </a:cubicBezTo>
                  <a:cubicBezTo>
                    <a:pt x="1" y="1"/>
                    <a:pt x="1" y="1"/>
                    <a:pt x="1" y="1"/>
                  </a:cubicBezTo>
                  <a:cubicBezTo>
                    <a:pt x="1" y="0"/>
                    <a:pt x="1" y="0"/>
                    <a:pt x="1" y="0"/>
                  </a:cubicBezTo>
                  <a:moveTo>
                    <a:pt x="247" y="0"/>
                  </a:moveTo>
                  <a:cubicBezTo>
                    <a:pt x="246" y="0"/>
                    <a:pt x="246" y="0"/>
                    <a:pt x="246" y="0"/>
                  </a:cubicBezTo>
                  <a:cubicBezTo>
                    <a:pt x="246" y="1"/>
                    <a:pt x="246" y="1"/>
                    <a:pt x="246" y="1"/>
                  </a:cubicBezTo>
                  <a:cubicBezTo>
                    <a:pt x="247" y="1"/>
                    <a:pt x="247" y="1"/>
                    <a:pt x="247" y="1"/>
                  </a:cubicBezTo>
                  <a:cubicBezTo>
                    <a:pt x="247" y="0"/>
                    <a:pt x="247" y="0"/>
                    <a:pt x="2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59" name="Freeform 260"/>
            <p:cNvSpPr>
              <a:spLocks noEditPoints="1"/>
            </p:cNvSpPr>
            <p:nvPr/>
          </p:nvSpPr>
          <p:spPr bwMode="auto">
            <a:xfrm>
              <a:off x="-1879602" y="5200649"/>
              <a:ext cx="968375" cy="3175"/>
            </a:xfrm>
            <a:custGeom>
              <a:avLst/>
              <a:gdLst>
                <a:gd name="T0" fmla="*/ 2147483647 w 258"/>
                <a:gd name="T1" fmla="*/ 0 h 1"/>
                <a:gd name="T2" fmla="*/ 0 w 258"/>
                <a:gd name="T3" fmla="*/ 0 h 1"/>
                <a:gd name="T4" fmla="*/ 0 w 258"/>
                <a:gd name="T5" fmla="*/ 2147483647 h 1"/>
                <a:gd name="T6" fmla="*/ 2147483647 w 258"/>
                <a:gd name="T7" fmla="*/ 2147483647 h 1"/>
                <a:gd name="T8" fmla="*/ 2147483647 w 258"/>
                <a:gd name="T9" fmla="*/ 0 h 1"/>
                <a:gd name="T10" fmla="*/ 2147483647 w 258"/>
                <a:gd name="T11" fmla="*/ 0 h 1"/>
                <a:gd name="T12" fmla="*/ 2147483647 w 258"/>
                <a:gd name="T13" fmla="*/ 0 h 1"/>
                <a:gd name="T14" fmla="*/ 2147483647 w 258"/>
                <a:gd name="T15" fmla="*/ 2147483647 h 1"/>
                <a:gd name="T16" fmla="*/ 2147483647 w 258"/>
                <a:gd name="T17" fmla="*/ 2147483647 h 1"/>
                <a:gd name="T18" fmla="*/ 2147483647 w 25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1">
                  <a:moveTo>
                    <a:pt x="1" y="0"/>
                  </a:moveTo>
                  <a:cubicBezTo>
                    <a:pt x="0" y="0"/>
                    <a:pt x="0" y="0"/>
                    <a:pt x="0" y="0"/>
                  </a:cubicBezTo>
                  <a:cubicBezTo>
                    <a:pt x="0" y="1"/>
                    <a:pt x="0" y="1"/>
                    <a:pt x="0" y="1"/>
                  </a:cubicBezTo>
                  <a:cubicBezTo>
                    <a:pt x="2" y="1"/>
                    <a:pt x="2" y="1"/>
                    <a:pt x="2" y="1"/>
                  </a:cubicBezTo>
                  <a:cubicBezTo>
                    <a:pt x="2" y="1"/>
                    <a:pt x="2" y="0"/>
                    <a:pt x="1" y="0"/>
                  </a:cubicBezTo>
                  <a:moveTo>
                    <a:pt x="258" y="0"/>
                  </a:moveTo>
                  <a:cubicBezTo>
                    <a:pt x="258" y="0"/>
                    <a:pt x="258" y="0"/>
                    <a:pt x="258" y="0"/>
                  </a:cubicBezTo>
                  <a:cubicBezTo>
                    <a:pt x="257" y="1"/>
                    <a:pt x="257" y="1"/>
                    <a:pt x="257" y="1"/>
                  </a:cubicBezTo>
                  <a:cubicBezTo>
                    <a:pt x="258" y="1"/>
                    <a:pt x="258" y="1"/>
                    <a:pt x="258" y="1"/>
                  </a:cubicBezTo>
                  <a:cubicBezTo>
                    <a:pt x="258" y="0"/>
                    <a:pt x="258" y="0"/>
                    <a:pt x="2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0" name="Freeform 261"/>
            <p:cNvSpPr>
              <a:spLocks noEditPoints="1"/>
            </p:cNvSpPr>
            <p:nvPr/>
          </p:nvSpPr>
          <p:spPr bwMode="auto">
            <a:xfrm>
              <a:off x="-6175377" y="5319712"/>
              <a:ext cx="631824" cy="1588"/>
            </a:xfrm>
            <a:custGeom>
              <a:avLst/>
              <a:gdLst>
                <a:gd name="T0" fmla="*/ 2147483647 w 168"/>
                <a:gd name="T1" fmla="*/ 0 h 1588"/>
                <a:gd name="T2" fmla="*/ 0 w 168"/>
                <a:gd name="T3" fmla="*/ 0 h 1588"/>
                <a:gd name="T4" fmla="*/ 0 w 168"/>
                <a:gd name="T5" fmla="*/ 0 h 1588"/>
                <a:gd name="T6" fmla="*/ 2147483647 w 168"/>
                <a:gd name="T7" fmla="*/ 0 h 1588"/>
                <a:gd name="T8" fmla="*/ 2147483647 w 168"/>
                <a:gd name="T9" fmla="*/ 0 h 1588"/>
                <a:gd name="T10" fmla="*/ 2147483647 w 168"/>
                <a:gd name="T11" fmla="*/ 0 h 1588"/>
                <a:gd name="T12" fmla="*/ 2147483647 w 168"/>
                <a:gd name="T13" fmla="*/ 0 h 1588"/>
                <a:gd name="T14" fmla="*/ 2147483647 w 168"/>
                <a:gd name="T15" fmla="*/ 0 h 1588"/>
                <a:gd name="T16" fmla="*/ 2147483647 w 168"/>
                <a:gd name="T17" fmla="*/ 0 h 1588"/>
                <a:gd name="T18" fmla="*/ 2147483647 w 168"/>
                <a:gd name="T19" fmla="*/ 0 h 1588"/>
                <a:gd name="T20" fmla="*/ 2147483647 w 168"/>
                <a:gd name="T21" fmla="*/ 0 h 1588"/>
                <a:gd name="T22" fmla="*/ 2147483647 w 168"/>
                <a:gd name="T23" fmla="*/ 0 h 1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588">
                  <a:moveTo>
                    <a:pt x="1"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moveTo>
                    <a:pt x="168" y="0"/>
                  </a:moveTo>
                  <a:cubicBezTo>
                    <a:pt x="168" y="0"/>
                    <a:pt x="168" y="0"/>
                    <a:pt x="168" y="0"/>
                  </a:cubicBezTo>
                  <a:cubicBezTo>
                    <a:pt x="168" y="0"/>
                    <a:pt x="168" y="0"/>
                    <a:pt x="168" y="0"/>
                  </a:cubicBezTo>
                  <a:cubicBezTo>
                    <a:pt x="168" y="0"/>
                    <a:pt x="168" y="0"/>
                    <a:pt x="168" y="0"/>
                  </a:cubicBezTo>
                  <a:cubicBezTo>
                    <a:pt x="168" y="0"/>
                    <a:pt x="168" y="0"/>
                    <a:pt x="16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1" name="Freeform 262"/>
            <p:cNvSpPr>
              <a:spLocks noEditPoints="1"/>
            </p:cNvSpPr>
            <p:nvPr/>
          </p:nvSpPr>
          <p:spPr bwMode="auto">
            <a:xfrm>
              <a:off x="-4779965" y="5324475"/>
              <a:ext cx="627063" cy="3175"/>
            </a:xfrm>
            <a:custGeom>
              <a:avLst/>
              <a:gdLst>
                <a:gd name="T0" fmla="*/ 0 w 167"/>
                <a:gd name="T1" fmla="*/ 0 h 1"/>
                <a:gd name="T2" fmla="*/ 0 w 167"/>
                <a:gd name="T3" fmla="*/ 0 h 1"/>
                <a:gd name="T4" fmla="*/ 0 w 167"/>
                <a:gd name="T5" fmla="*/ 2147483647 h 1"/>
                <a:gd name="T6" fmla="*/ 2147483647 w 167"/>
                <a:gd name="T7" fmla="*/ 2147483647 h 1"/>
                <a:gd name="T8" fmla="*/ 0 w 167"/>
                <a:gd name="T9" fmla="*/ 0 h 1"/>
                <a:gd name="T10" fmla="*/ 2147483647 w 167"/>
                <a:gd name="T11" fmla="*/ 0 h 1"/>
                <a:gd name="T12" fmla="*/ 2147483647 w 167"/>
                <a:gd name="T13" fmla="*/ 0 h 1"/>
                <a:gd name="T14" fmla="*/ 2147483647 w 167"/>
                <a:gd name="T15" fmla="*/ 2147483647 h 1"/>
                <a:gd name="T16" fmla="*/ 2147483647 w 167"/>
                <a:gd name="T17" fmla="*/ 2147483647 h 1"/>
                <a:gd name="T18" fmla="*/ 2147483647 w 16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
                  <a:moveTo>
                    <a:pt x="0" y="0"/>
                  </a:moveTo>
                  <a:cubicBezTo>
                    <a:pt x="0" y="0"/>
                    <a:pt x="0" y="0"/>
                    <a:pt x="0" y="0"/>
                  </a:cubicBezTo>
                  <a:cubicBezTo>
                    <a:pt x="0" y="1"/>
                    <a:pt x="0" y="1"/>
                    <a:pt x="0" y="1"/>
                  </a:cubicBezTo>
                  <a:cubicBezTo>
                    <a:pt x="1" y="1"/>
                    <a:pt x="1" y="1"/>
                    <a:pt x="1" y="1"/>
                  </a:cubicBezTo>
                  <a:cubicBezTo>
                    <a:pt x="1" y="1"/>
                    <a:pt x="1" y="1"/>
                    <a:pt x="0" y="0"/>
                  </a:cubicBezTo>
                  <a:moveTo>
                    <a:pt x="167" y="0"/>
                  </a:moveTo>
                  <a:cubicBezTo>
                    <a:pt x="167" y="0"/>
                    <a:pt x="167" y="0"/>
                    <a:pt x="167" y="0"/>
                  </a:cubicBezTo>
                  <a:cubicBezTo>
                    <a:pt x="166" y="1"/>
                    <a:pt x="166" y="1"/>
                    <a:pt x="166" y="1"/>
                  </a:cubicBezTo>
                  <a:cubicBezTo>
                    <a:pt x="167" y="1"/>
                    <a:pt x="167" y="1"/>
                    <a:pt x="167" y="1"/>
                  </a:cubicBezTo>
                  <a:cubicBezTo>
                    <a:pt x="167" y="0"/>
                    <a:pt x="167" y="0"/>
                    <a:pt x="1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2" name="Freeform 263"/>
            <p:cNvSpPr>
              <a:spLocks noEditPoints="1"/>
            </p:cNvSpPr>
            <p:nvPr/>
          </p:nvSpPr>
          <p:spPr bwMode="auto">
            <a:xfrm>
              <a:off x="-3536950" y="5324475"/>
              <a:ext cx="792165" cy="3175"/>
            </a:xfrm>
            <a:custGeom>
              <a:avLst/>
              <a:gdLst>
                <a:gd name="T0" fmla="*/ 0 w 211"/>
                <a:gd name="T1" fmla="*/ 0 h 1"/>
                <a:gd name="T2" fmla="*/ 0 w 211"/>
                <a:gd name="T3" fmla="*/ 0 h 1"/>
                <a:gd name="T4" fmla="*/ 0 w 211"/>
                <a:gd name="T5" fmla="*/ 2147483647 h 1"/>
                <a:gd name="T6" fmla="*/ 2147483647 w 211"/>
                <a:gd name="T7" fmla="*/ 2147483647 h 1"/>
                <a:gd name="T8" fmla="*/ 0 w 211"/>
                <a:gd name="T9" fmla="*/ 0 h 1"/>
                <a:gd name="T10" fmla="*/ 2147483647 w 211"/>
                <a:gd name="T11" fmla="*/ 0 h 1"/>
                <a:gd name="T12" fmla="*/ 2147483647 w 211"/>
                <a:gd name="T13" fmla="*/ 0 h 1"/>
                <a:gd name="T14" fmla="*/ 2147483647 w 211"/>
                <a:gd name="T15" fmla="*/ 2147483647 h 1"/>
                <a:gd name="T16" fmla="*/ 2147483647 w 211"/>
                <a:gd name="T17" fmla="*/ 2147483647 h 1"/>
                <a:gd name="T18" fmla="*/ 2147483647 w 21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1">
                  <a:moveTo>
                    <a:pt x="0" y="0"/>
                  </a:moveTo>
                  <a:cubicBezTo>
                    <a:pt x="0" y="0"/>
                    <a:pt x="0" y="0"/>
                    <a:pt x="0" y="0"/>
                  </a:cubicBezTo>
                  <a:cubicBezTo>
                    <a:pt x="0" y="1"/>
                    <a:pt x="0" y="1"/>
                    <a:pt x="0" y="1"/>
                  </a:cubicBezTo>
                  <a:cubicBezTo>
                    <a:pt x="1" y="1"/>
                    <a:pt x="1" y="1"/>
                    <a:pt x="1" y="1"/>
                  </a:cubicBezTo>
                  <a:cubicBezTo>
                    <a:pt x="1" y="1"/>
                    <a:pt x="1" y="1"/>
                    <a:pt x="0" y="0"/>
                  </a:cubicBezTo>
                  <a:moveTo>
                    <a:pt x="211" y="0"/>
                  </a:moveTo>
                  <a:cubicBezTo>
                    <a:pt x="210" y="0"/>
                    <a:pt x="210" y="0"/>
                    <a:pt x="210" y="0"/>
                  </a:cubicBezTo>
                  <a:cubicBezTo>
                    <a:pt x="210" y="1"/>
                    <a:pt x="210" y="1"/>
                    <a:pt x="210" y="1"/>
                  </a:cubicBezTo>
                  <a:cubicBezTo>
                    <a:pt x="211" y="1"/>
                    <a:pt x="211" y="1"/>
                    <a:pt x="211" y="1"/>
                  </a:cubicBezTo>
                  <a:cubicBezTo>
                    <a:pt x="211" y="0"/>
                    <a:pt x="211" y="0"/>
                    <a:pt x="2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3" name="Freeform 264"/>
            <p:cNvSpPr>
              <a:spLocks/>
            </p:cNvSpPr>
            <p:nvPr/>
          </p:nvSpPr>
          <p:spPr bwMode="auto">
            <a:xfrm>
              <a:off x="-1766888" y="5324475"/>
              <a:ext cx="7936"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0" y="0"/>
                    <a:pt x="0" y="0"/>
                    <a:pt x="0" y="0"/>
                  </a:cubicBezTo>
                  <a:cubicBezTo>
                    <a:pt x="0" y="1"/>
                    <a:pt x="0" y="1"/>
                    <a:pt x="0" y="1"/>
                  </a:cubicBezTo>
                  <a:cubicBezTo>
                    <a:pt x="2" y="1"/>
                    <a:pt x="2" y="1"/>
                    <a:pt x="2" y="1"/>
                  </a:cubicBezTo>
                  <a:cubicBezTo>
                    <a:pt x="1"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4" name="Freeform 265"/>
            <p:cNvSpPr>
              <a:spLocks noEditPoints="1"/>
            </p:cNvSpPr>
            <p:nvPr/>
          </p:nvSpPr>
          <p:spPr bwMode="auto">
            <a:xfrm>
              <a:off x="-6343652" y="3965575"/>
              <a:ext cx="5591178" cy="4762"/>
            </a:xfrm>
            <a:custGeom>
              <a:avLst/>
              <a:gdLst>
                <a:gd name="T0" fmla="*/ 2147483647 w 1488"/>
                <a:gd name="T1" fmla="*/ 0 h 1"/>
                <a:gd name="T2" fmla="*/ 0 w 1488"/>
                <a:gd name="T3" fmla="*/ 0 h 1"/>
                <a:gd name="T4" fmla="*/ 0 w 1488"/>
                <a:gd name="T5" fmla="*/ 2147483647 h 1"/>
                <a:gd name="T6" fmla="*/ 2147483647 w 1488"/>
                <a:gd name="T7" fmla="*/ 2147483647 h 1"/>
                <a:gd name="T8" fmla="*/ 2147483647 w 1488"/>
                <a:gd name="T9" fmla="*/ 0 h 1"/>
                <a:gd name="T10" fmla="*/ 2147483647 w 1488"/>
                <a:gd name="T11" fmla="*/ 0 h 1"/>
                <a:gd name="T12" fmla="*/ 2147483647 w 1488"/>
                <a:gd name="T13" fmla="*/ 0 h 1"/>
                <a:gd name="T14" fmla="*/ 2147483647 w 1488"/>
                <a:gd name="T15" fmla="*/ 2147483647 h 1"/>
                <a:gd name="T16" fmla="*/ 2147483647 w 1488"/>
                <a:gd name="T17" fmla="*/ 2147483647 h 1"/>
                <a:gd name="T18" fmla="*/ 2147483647 w 148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8" h="1">
                  <a:moveTo>
                    <a:pt x="1" y="0"/>
                  </a:moveTo>
                  <a:cubicBezTo>
                    <a:pt x="0" y="0"/>
                    <a:pt x="0" y="0"/>
                    <a:pt x="0" y="0"/>
                  </a:cubicBezTo>
                  <a:cubicBezTo>
                    <a:pt x="0" y="1"/>
                    <a:pt x="0" y="1"/>
                    <a:pt x="0" y="1"/>
                  </a:cubicBezTo>
                  <a:cubicBezTo>
                    <a:pt x="1" y="1"/>
                    <a:pt x="1" y="1"/>
                    <a:pt x="1" y="1"/>
                  </a:cubicBezTo>
                  <a:cubicBezTo>
                    <a:pt x="1" y="0"/>
                    <a:pt x="1" y="0"/>
                    <a:pt x="1" y="0"/>
                  </a:cubicBezTo>
                  <a:moveTo>
                    <a:pt x="1488" y="0"/>
                  </a:moveTo>
                  <a:cubicBezTo>
                    <a:pt x="1487" y="0"/>
                    <a:pt x="1487" y="0"/>
                    <a:pt x="1487" y="0"/>
                  </a:cubicBezTo>
                  <a:cubicBezTo>
                    <a:pt x="1487" y="1"/>
                    <a:pt x="1487" y="1"/>
                    <a:pt x="1487" y="1"/>
                  </a:cubicBezTo>
                  <a:cubicBezTo>
                    <a:pt x="1488" y="1"/>
                    <a:pt x="1488" y="1"/>
                    <a:pt x="1488" y="1"/>
                  </a:cubicBezTo>
                  <a:cubicBezTo>
                    <a:pt x="1488" y="0"/>
                    <a:pt x="1488" y="0"/>
                    <a:pt x="148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5" name="Freeform 266"/>
            <p:cNvSpPr>
              <a:spLocks noEditPoints="1"/>
            </p:cNvSpPr>
            <p:nvPr/>
          </p:nvSpPr>
          <p:spPr bwMode="auto">
            <a:xfrm>
              <a:off x="-6264277" y="3581401"/>
              <a:ext cx="2073276" cy="4762"/>
            </a:xfrm>
            <a:custGeom>
              <a:avLst/>
              <a:gdLst>
                <a:gd name="T0" fmla="*/ 2147483647 w 552"/>
                <a:gd name="T1" fmla="*/ 0 h 1"/>
                <a:gd name="T2" fmla="*/ 0 w 552"/>
                <a:gd name="T3" fmla="*/ 0 h 1"/>
                <a:gd name="T4" fmla="*/ 0 w 552"/>
                <a:gd name="T5" fmla="*/ 2147483647 h 1"/>
                <a:gd name="T6" fmla="*/ 2147483647 w 552"/>
                <a:gd name="T7" fmla="*/ 2147483647 h 1"/>
                <a:gd name="T8" fmla="*/ 2147483647 w 552"/>
                <a:gd name="T9" fmla="*/ 0 h 1"/>
                <a:gd name="T10" fmla="*/ 2147483647 w 552"/>
                <a:gd name="T11" fmla="*/ 0 h 1"/>
                <a:gd name="T12" fmla="*/ 2147483647 w 552"/>
                <a:gd name="T13" fmla="*/ 0 h 1"/>
                <a:gd name="T14" fmla="*/ 2147483647 w 552"/>
                <a:gd name="T15" fmla="*/ 2147483647 h 1"/>
                <a:gd name="T16" fmla="*/ 2147483647 w 552"/>
                <a:gd name="T17" fmla="*/ 2147483647 h 1"/>
                <a:gd name="T18" fmla="*/ 2147483647 w 55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
                  <a:moveTo>
                    <a:pt x="1" y="0"/>
                  </a:moveTo>
                  <a:cubicBezTo>
                    <a:pt x="0" y="0"/>
                    <a:pt x="0" y="0"/>
                    <a:pt x="0" y="0"/>
                  </a:cubicBezTo>
                  <a:cubicBezTo>
                    <a:pt x="0" y="1"/>
                    <a:pt x="0" y="1"/>
                    <a:pt x="0" y="1"/>
                  </a:cubicBezTo>
                  <a:cubicBezTo>
                    <a:pt x="1" y="1"/>
                    <a:pt x="1" y="1"/>
                    <a:pt x="1" y="1"/>
                  </a:cubicBezTo>
                  <a:cubicBezTo>
                    <a:pt x="1" y="0"/>
                    <a:pt x="1" y="0"/>
                    <a:pt x="1" y="0"/>
                  </a:cubicBezTo>
                  <a:moveTo>
                    <a:pt x="552" y="0"/>
                  </a:moveTo>
                  <a:cubicBezTo>
                    <a:pt x="551" y="0"/>
                    <a:pt x="551" y="0"/>
                    <a:pt x="551" y="0"/>
                  </a:cubicBezTo>
                  <a:cubicBezTo>
                    <a:pt x="551" y="0"/>
                    <a:pt x="551" y="0"/>
                    <a:pt x="551" y="1"/>
                  </a:cubicBezTo>
                  <a:cubicBezTo>
                    <a:pt x="552" y="1"/>
                    <a:pt x="552" y="1"/>
                    <a:pt x="552" y="1"/>
                  </a:cubicBezTo>
                  <a:cubicBezTo>
                    <a:pt x="552" y="0"/>
                    <a:pt x="552" y="0"/>
                    <a:pt x="55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6" name="Freeform 267"/>
            <p:cNvSpPr>
              <a:spLocks noEditPoints="1"/>
            </p:cNvSpPr>
            <p:nvPr/>
          </p:nvSpPr>
          <p:spPr bwMode="auto">
            <a:xfrm>
              <a:off x="-4078288" y="3581401"/>
              <a:ext cx="3182941" cy="4762"/>
            </a:xfrm>
            <a:custGeom>
              <a:avLst/>
              <a:gdLst>
                <a:gd name="T0" fmla="*/ 2147483647 w 847"/>
                <a:gd name="T1" fmla="*/ 0 h 1"/>
                <a:gd name="T2" fmla="*/ 0 w 847"/>
                <a:gd name="T3" fmla="*/ 0 h 1"/>
                <a:gd name="T4" fmla="*/ 0 w 847"/>
                <a:gd name="T5" fmla="*/ 2147483647 h 1"/>
                <a:gd name="T6" fmla="*/ 2147483647 w 847"/>
                <a:gd name="T7" fmla="*/ 2147483647 h 1"/>
                <a:gd name="T8" fmla="*/ 2147483647 w 847"/>
                <a:gd name="T9" fmla="*/ 0 h 1"/>
                <a:gd name="T10" fmla="*/ 2147483647 w 847"/>
                <a:gd name="T11" fmla="*/ 0 h 1"/>
                <a:gd name="T12" fmla="*/ 2147483647 w 847"/>
                <a:gd name="T13" fmla="*/ 0 h 1"/>
                <a:gd name="T14" fmla="*/ 2147483647 w 847"/>
                <a:gd name="T15" fmla="*/ 2147483647 h 1"/>
                <a:gd name="T16" fmla="*/ 2147483647 w 847"/>
                <a:gd name="T17" fmla="*/ 2147483647 h 1"/>
                <a:gd name="T18" fmla="*/ 2147483647 w 84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7" h="1">
                  <a:moveTo>
                    <a:pt x="1" y="0"/>
                  </a:moveTo>
                  <a:cubicBezTo>
                    <a:pt x="0" y="0"/>
                    <a:pt x="0" y="0"/>
                    <a:pt x="0" y="0"/>
                  </a:cubicBezTo>
                  <a:cubicBezTo>
                    <a:pt x="0" y="1"/>
                    <a:pt x="0" y="1"/>
                    <a:pt x="0" y="1"/>
                  </a:cubicBezTo>
                  <a:cubicBezTo>
                    <a:pt x="1" y="1"/>
                    <a:pt x="1" y="1"/>
                    <a:pt x="1" y="1"/>
                  </a:cubicBezTo>
                  <a:cubicBezTo>
                    <a:pt x="1" y="0"/>
                    <a:pt x="1" y="0"/>
                    <a:pt x="1" y="0"/>
                  </a:cubicBezTo>
                  <a:moveTo>
                    <a:pt x="847" y="0"/>
                  </a:moveTo>
                  <a:cubicBezTo>
                    <a:pt x="846" y="0"/>
                    <a:pt x="846" y="0"/>
                    <a:pt x="846" y="0"/>
                  </a:cubicBezTo>
                  <a:cubicBezTo>
                    <a:pt x="846" y="0"/>
                    <a:pt x="846" y="0"/>
                    <a:pt x="846" y="1"/>
                  </a:cubicBezTo>
                  <a:cubicBezTo>
                    <a:pt x="847" y="1"/>
                    <a:pt x="847" y="1"/>
                    <a:pt x="847" y="1"/>
                  </a:cubicBezTo>
                  <a:cubicBezTo>
                    <a:pt x="847" y="0"/>
                    <a:pt x="847" y="0"/>
                    <a:pt x="8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7" name="Freeform 268"/>
            <p:cNvSpPr>
              <a:spLocks/>
            </p:cNvSpPr>
            <p:nvPr/>
          </p:nvSpPr>
          <p:spPr bwMode="auto">
            <a:xfrm>
              <a:off x="-3833813" y="4089399"/>
              <a:ext cx="3175" cy="1588"/>
            </a:xfrm>
            <a:custGeom>
              <a:avLst/>
              <a:gdLst>
                <a:gd name="T0" fmla="*/ 2147483647 w 1"/>
                <a:gd name="T1" fmla="*/ 0 h 1588"/>
                <a:gd name="T2" fmla="*/ 0 w 1"/>
                <a:gd name="T3" fmla="*/ 0 h 1588"/>
                <a:gd name="T4" fmla="*/ 0 w 1"/>
                <a:gd name="T5" fmla="*/ 0 h 1588"/>
                <a:gd name="T6" fmla="*/ 2147483647 w 1"/>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88">
                  <a:moveTo>
                    <a:pt x="1" y="0"/>
                  </a:moveTo>
                  <a:cubicBezTo>
                    <a:pt x="0" y="0"/>
                    <a:pt x="0" y="0"/>
                    <a:pt x="0" y="0"/>
                  </a:cubicBez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8" name="Freeform 269"/>
            <p:cNvSpPr>
              <a:spLocks/>
            </p:cNvSpPr>
            <p:nvPr/>
          </p:nvSpPr>
          <p:spPr bwMode="auto">
            <a:xfrm>
              <a:off x="-2270126" y="4044951"/>
              <a:ext cx="3175" cy="1588"/>
            </a:xfrm>
            <a:custGeom>
              <a:avLst/>
              <a:gdLst>
                <a:gd name="T0" fmla="*/ 2147483647 w 2"/>
                <a:gd name="T1" fmla="*/ 0 h 1588"/>
                <a:gd name="T2" fmla="*/ 0 w 2"/>
                <a:gd name="T3" fmla="*/ 0 h 1588"/>
                <a:gd name="T4" fmla="*/ 0 w 2"/>
                <a:gd name="T5" fmla="*/ 0 h 1588"/>
                <a:gd name="T6" fmla="*/ 2147483647 w 2"/>
                <a:gd name="T7" fmla="*/ 0 h 1588"/>
                <a:gd name="T8" fmla="*/ 2147483647 w 2"/>
                <a:gd name="T9" fmla="*/ 0 h 1588"/>
                <a:gd name="T10" fmla="*/ 2147483647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69" name="Freeform 270"/>
            <p:cNvSpPr>
              <a:spLocks/>
            </p:cNvSpPr>
            <p:nvPr/>
          </p:nvSpPr>
          <p:spPr bwMode="auto">
            <a:xfrm>
              <a:off x="-1301749" y="3146426"/>
              <a:ext cx="7937" cy="3175"/>
            </a:xfrm>
            <a:custGeom>
              <a:avLst/>
              <a:gdLst>
                <a:gd name="T0" fmla="*/ 2147483647 w 2"/>
                <a:gd name="T1" fmla="*/ 0 h 1"/>
                <a:gd name="T2" fmla="*/ 0 w 2"/>
                <a:gd name="T3" fmla="*/ 0 h 1"/>
                <a:gd name="T4" fmla="*/ 0 w 2"/>
                <a:gd name="T5" fmla="*/ 2147483647 h 1"/>
                <a:gd name="T6" fmla="*/ 2147483647 w 2"/>
                <a:gd name="T7" fmla="*/ 2147483647 h 1"/>
                <a:gd name="T8" fmla="*/ 2147483647 w 2"/>
                <a:gd name="T9" fmla="*/ 2147483647 h 1"/>
                <a:gd name="T10" fmla="*/ 2147483647 w 2"/>
                <a:gd name="T11" fmla="*/ 2147483647 h 1"/>
                <a:gd name="T12" fmla="*/ 2147483647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1" y="0"/>
                  </a:move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0" name="Freeform 271"/>
            <p:cNvSpPr>
              <a:spLocks/>
            </p:cNvSpPr>
            <p:nvPr/>
          </p:nvSpPr>
          <p:spPr bwMode="auto">
            <a:xfrm>
              <a:off x="-4138614" y="3890964"/>
              <a:ext cx="7937" cy="3175"/>
            </a:xfrm>
            <a:custGeom>
              <a:avLst/>
              <a:gdLst>
                <a:gd name="T0" fmla="*/ 2147483647 w 2"/>
                <a:gd name="T1" fmla="*/ 0 h 1"/>
                <a:gd name="T2" fmla="*/ 0 w 2"/>
                <a:gd name="T3" fmla="*/ 2147483647 h 1"/>
                <a:gd name="T4" fmla="*/ 2147483647 w 2"/>
                <a:gd name="T5" fmla="*/ 2147483647 h 1"/>
                <a:gd name="T6" fmla="*/ 2147483647 w 2"/>
                <a:gd name="T7" fmla="*/ 0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0" y="1"/>
                    <a:pt x="0" y="1"/>
                    <a:pt x="0" y="1"/>
                  </a:cubicBezTo>
                  <a:cubicBezTo>
                    <a:pt x="2" y="1"/>
                    <a:pt x="2" y="1"/>
                    <a:pt x="2" y="1"/>
                  </a:cubicBez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1" name="Freeform 272"/>
            <p:cNvSpPr>
              <a:spLocks/>
            </p:cNvSpPr>
            <p:nvPr/>
          </p:nvSpPr>
          <p:spPr bwMode="auto">
            <a:xfrm>
              <a:off x="-5076826" y="4003675"/>
              <a:ext cx="3175" cy="1588"/>
            </a:xfrm>
            <a:custGeom>
              <a:avLst/>
              <a:gdLst>
                <a:gd name="T0" fmla="*/ 2147483647 w 2"/>
                <a:gd name="T1" fmla="*/ 0 h 1588"/>
                <a:gd name="T2" fmla="*/ 0 w 2"/>
                <a:gd name="T3" fmla="*/ 0 h 1588"/>
                <a:gd name="T4" fmla="*/ 0 w 2"/>
                <a:gd name="T5" fmla="*/ 0 h 1588"/>
                <a:gd name="T6" fmla="*/ 2147483647 w 2"/>
                <a:gd name="T7" fmla="*/ 0 h 1588"/>
                <a:gd name="T8" fmla="*/ 2147483647 w 2"/>
                <a:gd name="T9" fmla="*/ 0 h 1588"/>
                <a:gd name="T10" fmla="*/ 2147483647 w 2"/>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88">
                  <a:moveTo>
                    <a:pt x="2" y="0"/>
                  </a:move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2" name="Freeform 273"/>
            <p:cNvSpPr>
              <a:spLocks/>
            </p:cNvSpPr>
            <p:nvPr/>
          </p:nvSpPr>
          <p:spPr bwMode="auto">
            <a:xfrm>
              <a:off x="-4529139" y="2784473"/>
              <a:ext cx="7937" cy="3175"/>
            </a:xfrm>
            <a:custGeom>
              <a:avLst/>
              <a:gdLst>
                <a:gd name="T0" fmla="*/ 0 w 2"/>
                <a:gd name="T1" fmla="*/ 0 h 1"/>
                <a:gd name="T2" fmla="*/ 2147483647 w 2"/>
                <a:gd name="T3" fmla="*/ 0 h 1"/>
                <a:gd name="T4" fmla="*/ 2147483647 w 2"/>
                <a:gd name="T5" fmla="*/ 0 h 1"/>
                <a:gd name="T6" fmla="*/ 2147483647 w 2"/>
                <a:gd name="T7" fmla="*/ 2147483647 h 1"/>
                <a:gd name="T8" fmla="*/ 2147483647 w 2"/>
                <a:gd name="T9" fmla="*/ 0 h 1"/>
                <a:gd name="T10" fmla="*/ 2147483647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0"/>
                  </a:moveTo>
                  <a:cubicBezTo>
                    <a:pt x="1" y="0"/>
                    <a:pt x="1" y="0"/>
                    <a:pt x="1" y="0"/>
                  </a:cubicBezTo>
                  <a:cubicBezTo>
                    <a:pt x="2" y="0"/>
                    <a:pt x="2" y="0"/>
                    <a:pt x="2" y="0"/>
                  </a:cubicBezTo>
                  <a:cubicBezTo>
                    <a:pt x="2" y="1"/>
                    <a:pt x="2" y="1"/>
                    <a:pt x="2" y="1"/>
                  </a:cubicBezTo>
                  <a:cubicBezTo>
                    <a:pt x="2" y="0"/>
                    <a:pt x="2" y="0"/>
                    <a:pt x="2" y="0"/>
                  </a:cubicBezTo>
                  <a:cubicBezTo>
                    <a:pt x="2" y="0"/>
                    <a:pt x="2" y="0"/>
                    <a:pt x="2"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3" name="Freeform 274"/>
            <p:cNvSpPr>
              <a:spLocks/>
            </p:cNvSpPr>
            <p:nvPr/>
          </p:nvSpPr>
          <p:spPr bwMode="auto">
            <a:xfrm>
              <a:off x="-4524376" y="2784473"/>
              <a:ext cx="3175" cy="3175"/>
            </a:xfrm>
            <a:custGeom>
              <a:avLst/>
              <a:gdLst>
                <a:gd name="T0" fmla="*/ 2147483647 w 1"/>
                <a:gd name="T1" fmla="*/ 0 h 1"/>
                <a:gd name="T2" fmla="*/ 0 w 1"/>
                <a:gd name="T3" fmla="*/ 0 h 1"/>
                <a:gd name="T4" fmla="*/ 0 w 1"/>
                <a:gd name="T5" fmla="*/ 2147483647 h 1"/>
                <a:gd name="T6" fmla="*/ 2147483647 w 1"/>
                <a:gd name="T7" fmla="*/ 2147483647 h 1"/>
                <a:gd name="T8" fmla="*/ 2147483647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4" name="Freeform 275"/>
            <p:cNvSpPr>
              <a:spLocks/>
            </p:cNvSpPr>
            <p:nvPr/>
          </p:nvSpPr>
          <p:spPr bwMode="auto">
            <a:xfrm>
              <a:off x="-4341814" y="2784473"/>
              <a:ext cx="4761" cy="3175"/>
            </a:xfrm>
            <a:custGeom>
              <a:avLst/>
              <a:gdLst>
                <a:gd name="T0" fmla="*/ 0 w 1"/>
                <a:gd name="T1" fmla="*/ 0 h 1"/>
                <a:gd name="T2" fmla="*/ 0 w 1"/>
                <a:gd name="T3" fmla="*/ 2147483647 h 1"/>
                <a:gd name="T4" fmla="*/ 2147483647 w 1"/>
                <a:gd name="T5" fmla="*/ 0 h 1"/>
                <a:gd name="T6" fmla="*/ 2147483647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1"/>
                    <a:pt x="0" y="1"/>
                    <a:pt x="0" y="1"/>
                  </a:cubicBezTo>
                  <a:cubicBezTo>
                    <a:pt x="1" y="0"/>
                    <a:pt x="1"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5" name="Freeform 276"/>
            <p:cNvSpPr>
              <a:spLocks noEditPoints="1"/>
            </p:cNvSpPr>
            <p:nvPr/>
          </p:nvSpPr>
          <p:spPr bwMode="auto">
            <a:xfrm>
              <a:off x="-6035675" y="3149601"/>
              <a:ext cx="1660526" cy="3175"/>
            </a:xfrm>
            <a:custGeom>
              <a:avLst/>
              <a:gdLst>
                <a:gd name="T0" fmla="*/ 2147483647 w 442"/>
                <a:gd name="T1" fmla="*/ 0 h 1"/>
                <a:gd name="T2" fmla="*/ 0 w 442"/>
                <a:gd name="T3" fmla="*/ 0 h 1"/>
                <a:gd name="T4" fmla="*/ 0 w 442"/>
                <a:gd name="T5" fmla="*/ 2147483647 h 1"/>
                <a:gd name="T6" fmla="*/ 2147483647 w 442"/>
                <a:gd name="T7" fmla="*/ 2147483647 h 1"/>
                <a:gd name="T8" fmla="*/ 2147483647 w 442"/>
                <a:gd name="T9" fmla="*/ 0 h 1"/>
                <a:gd name="T10" fmla="*/ 2147483647 w 442"/>
                <a:gd name="T11" fmla="*/ 0 h 1"/>
                <a:gd name="T12" fmla="*/ 2147483647 w 442"/>
                <a:gd name="T13" fmla="*/ 0 h 1"/>
                <a:gd name="T14" fmla="*/ 2147483647 w 442"/>
                <a:gd name="T15" fmla="*/ 0 h 1"/>
                <a:gd name="T16" fmla="*/ 2147483647 w 442"/>
                <a:gd name="T17" fmla="*/ 2147483647 h 1"/>
                <a:gd name="T18" fmla="*/ 2147483647 w 442"/>
                <a:gd name="T19" fmla="*/ 2147483647 h 1"/>
                <a:gd name="T20" fmla="*/ 2147483647 w 442"/>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
                  <a:moveTo>
                    <a:pt x="2" y="0"/>
                  </a:moveTo>
                  <a:cubicBezTo>
                    <a:pt x="0" y="0"/>
                    <a:pt x="0" y="0"/>
                    <a:pt x="0" y="0"/>
                  </a:cubicBezTo>
                  <a:cubicBezTo>
                    <a:pt x="0" y="1"/>
                    <a:pt x="0" y="1"/>
                    <a:pt x="0" y="1"/>
                  </a:cubicBezTo>
                  <a:cubicBezTo>
                    <a:pt x="1" y="1"/>
                    <a:pt x="1" y="1"/>
                    <a:pt x="1" y="1"/>
                  </a:cubicBezTo>
                  <a:cubicBezTo>
                    <a:pt x="1" y="0"/>
                    <a:pt x="1" y="0"/>
                    <a:pt x="1" y="0"/>
                  </a:cubicBezTo>
                  <a:cubicBezTo>
                    <a:pt x="2" y="0"/>
                    <a:pt x="2" y="0"/>
                    <a:pt x="2" y="0"/>
                  </a:cubicBezTo>
                  <a:moveTo>
                    <a:pt x="442" y="0"/>
                  </a:moveTo>
                  <a:cubicBezTo>
                    <a:pt x="442" y="0"/>
                    <a:pt x="442" y="0"/>
                    <a:pt x="442" y="0"/>
                  </a:cubicBezTo>
                  <a:cubicBezTo>
                    <a:pt x="442" y="0"/>
                    <a:pt x="442" y="0"/>
                    <a:pt x="442" y="1"/>
                  </a:cubicBezTo>
                  <a:cubicBezTo>
                    <a:pt x="442" y="1"/>
                    <a:pt x="442" y="1"/>
                    <a:pt x="442" y="1"/>
                  </a:cubicBezTo>
                  <a:cubicBezTo>
                    <a:pt x="442" y="0"/>
                    <a:pt x="442" y="0"/>
                    <a:pt x="4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6" name="Freeform 277"/>
            <p:cNvSpPr>
              <a:spLocks/>
            </p:cNvSpPr>
            <p:nvPr/>
          </p:nvSpPr>
          <p:spPr bwMode="auto">
            <a:xfrm>
              <a:off x="-1304925" y="3149601"/>
              <a:ext cx="7936" cy="3175"/>
            </a:xfrm>
            <a:custGeom>
              <a:avLst/>
              <a:gdLst>
                <a:gd name="T0" fmla="*/ 2147483647 w 2"/>
                <a:gd name="T1" fmla="*/ 0 h 1"/>
                <a:gd name="T2" fmla="*/ 0 w 2"/>
                <a:gd name="T3" fmla="*/ 0 h 1"/>
                <a:gd name="T4" fmla="*/ 2147483647 w 2"/>
                <a:gd name="T5" fmla="*/ 2147483647 h 1"/>
                <a:gd name="T6" fmla="*/ 2147483647 w 2"/>
                <a:gd name="T7" fmla="*/ 2147483647 h 1"/>
                <a:gd name="T8" fmla="*/ 2147483647 w 2"/>
                <a:gd name="T9" fmla="*/ 0 h 1"/>
                <a:gd name="T10" fmla="*/ 2147483647 w 2"/>
                <a:gd name="T11" fmla="*/ 0 h 1"/>
                <a:gd name="T12" fmla="*/ 2147483647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1" y="0"/>
                  </a:moveTo>
                  <a:cubicBezTo>
                    <a:pt x="0" y="0"/>
                    <a:pt x="0" y="0"/>
                    <a:pt x="0" y="0"/>
                  </a:cubicBezTo>
                  <a:cubicBezTo>
                    <a:pt x="1" y="1"/>
                    <a:pt x="1" y="1"/>
                    <a:pt x="1" y="1"/>
                  </a:cubicBezTo>
                  <a:cubicBezTo>
                    <a:pt x="2" y="1"/>
                    <a:pt x="2" y="1"/>
                    <a:pt x="2" y="1"/>
                  </a:cubicBezTo>
                  <a:cubicBezTo>
                    <a:pt x="2" y="0"/>
                    <a:pt x="2" y="0"/>
                    <a:pt x="2" y="0"/>
                  </a:cubicBezTo>
                  <a:cubicBezTo>
                    <a:pt x="2" y="0"/>
                    <a:pt x="2" y="0"/>
                    <a:pt x="2" y="0"/>
                  </a:cubicBezTo>
                  <a:cubicBezTo>
                    <a:pt x="2"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7" name="Freeform 278"/>
            <p:cNvSpPr>
              <a:spLocks/>
            </p:cNvSpPr>
            <p:nvPr/>
          </p:nvSpPr>
          <p:spPr bwMode="auto">
            <a:xfrm>
              <a:off x="-1301749" y="3149601"/>
              <a:ext cx="4761" cy="1588"/>
            </a:xfrm>
            <a:custGeom>
              <a:avLst/>
              <a:gdLst>
                <a:gd name="T0" fmla="*/ 2147483647 w 1"/>
                <a:gd name="T1" fmla="*/ 0 h 1588"/>
                <a:gd name="T2" fmla="*/ 0 w 1"/>
                <a:gd name="T3" fmla="*/ 0 h 1588"/>
                <a:gd name="T4" fmla="*/ 2147483647 w 1"/>
                <a:gd name="T5" fmla="*/ 0 h 1588"/>
                <a:gd name="T6" fmla="*/ 2147483647 w 1"/>
                <a:gd name="T7" fmla="*/ 0 h 1588"/>
                <a:gd name="T8" fmla="*/ 2147483647 w 1"/>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588">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8" name="Freeform 279"/>
            <p:cNvSpPr>
              <a:spLocks/>
            </p:cNvSpPr>
            <p:nvPr/>
          </p:nvSpPr>
          <p:spPr bwMode="auto">
            <a:xfrm>
              <a:off x="-3871913" y="3149601"/>
              <a:ext cx="4761" cy="3175"/>
            </a:xfrm>
            <a:custGeom>
              <a:avLst/>
              <a:gdLst>
                <a:gd name="T0" fmla="*/ 2147483647 w 1"/>
                <a:gd name="T1" fmla="*/ 0 h 1"/>
                <a:gd name="T2" fmla="*/ 0 w 1"/>
                <a:gd name="T3" fmla="*/ 0 h 1"/>
                <a:gd name="T4" fmla="*/ 0 w 1"/>
                <a:gd name="T5" fmla="*/ 2147483647 h 1"/>
                <a:gd name="T6" fmla="*/ 2147483647 w 1"/>
                <a:gd name="T7" fmla="*/ 2147483647 h 1"/>
                <a:gd name="T8" fmla="*/ 2147483647 w 1"/>
                <a:gd name="T9" fmla="*/ 0 h 1"/>
                <a:gd name="T10" fmla="*/ 2147483647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79" name="Freeform 280"/>
            <p:cNvSpPr>
              <a:spLocks/>
            </p:cNvSpPr>
            <p:nvPr userDrawn="1"/>
          </p:nvSpPr>
          <p:spPr bwMode="auto">
            <a:xfrm>
              <a:off x="-5675313" y="2592388"/>
              <a:ext cx="1612900" cy="2509837"/>
            </a:xfrm>
            <a:custGeom>
              <a:avLst/>
              <a:gdLst>
                <a:gd name="T0" fmla="*/ 2147483647 w 429"/>
                <a:gd name="T1" fmla="*/ 2147483647 h 667"/>
                <a:gd name="T2" fmla="*/ 2147483647 w 429"/>
                <a:gd name="T3" fmla="*/ 2147483647 h 667"/>
                <a:gd name="T4" fmla="*/ 2147483647 w 429"/>
                <a:gd name="T5" fmla="*/ 2147483647 h 667"/>
                <a:gd name="T6" fmla="*/ 2147483647 w 429"/>
                <a:gd name="T7" fmla="*/ 2147483647 h 667"/>
                <a:gd name="T8" fmla="*/ 2147483647 w 429"/>
                <a:gd name="T9" fmla="*/ 2147483647 h 667"/>
                <a:gd name="T10" fmla="*/ 2147483647 w 429"/>
                <a:gd name="T11" fmla="*/ 2147483647 h 667"/>
                <a:gd name="T12" fmla="*/ 2147483647 w 429"/>
                <a:gd name="T13" fmla="*/ 2147483647 h 667"/>
                <a:gd name="T14" fmla="*/ 2147483647 w 429"/>
                <a:gd name="T15" fmla="*/ 2147483647 h 667"/>
                <a:gd name="T16" fmla="*/ 2147483647 w 429"/>
                <a:gd name="T17" fmla="*/ 2147483647 h 667"/>
                <a:gd name="T18" fmla="*/ 2147483647 w 429"/>
                <a:gd name="T19" fmla="*/ 2147483647 h 667"/>
                <a:gd name="T20" fmla="*/ 2147483647 w 429"/>
                <a:gd name="T21" fmla="*/ 2147483647 h 667"/>
                <a:gd name="T22" fmla="*/ 2147483647 w 429"/>
                <a:gd name="T23" fmla="*/ 2147483647 h 667"/>
                <a:gd name="T24" fmla="*/ 2147483647 w 429"/>
                <a:gd name="T25" fmla="*/ 2147483647 h 667"/>
                <a:gd name="T26" fmla="*/ 2147483647 w 429"/>
                <a:gd name="T27" fmla="*/ 2147483647 h 667"/>
                <a:gd name="T28" fmla="*/ 2147483647 w 429"/>
                <a:gd name="T29" fmla="*/ 2147483647 h 667"/>
                <a:gd name="T30" fmla="*/ 2147483647 w 429"/>
                <a:gd name="T31" fmla="*/ 2147483647 h 667"/>
                <a:gd name="T32" fmla="*/ 2147483647 w 429"/>
                <a:gd name="T33" fmla="*/ 2147483647 h 667"/>
                <a:gd name="T34" fmla="*/ 2147483647 w 429"/>
                <a:gd name="T35" fmla="*/ 2147483647 h 667"/>
                <a:gd name="T36" fmla="*/ 2147483647 w 429"/>
                <a:gd name="T37" fmla="*/ 2147483647 h 667"/>
                <a:gd name="T38" fmla="*/ 2147483647 w 429"/>
                <a:gd name="T39" fmla="*/ 2147483647 h 667"/>
                <a:gd name="T40" fmla="*/ 2147483647 w 429"/>
                <a:gd name="T41" fmla="*/ 2147483647 h 667"/>
                <a:gd name="T42" fmla="*/ 2147483647 w 429"/>
                <a:gd name="T43" fmla="*/ 2147483647 h 667"/>
                <a:gd name="T44" fmla="*/ 2147483647 w 429"/>
                <a:gd name="T45" fmla="*/ 2147483647 h 667"/>
                <a:gd name="T46" fmla="*/ 2147483647 w 429"/>
                <a:gd name="T47" fmla="*/ 2147483647 h 667"/>
                <a:gd name="T48" fmla="*/ 2147483647 w 429"/>
                <a:gd name="T49" fmla="*/ 2147483647 h 667"/>
                <a:gd name="T50" fmla="*/ 2147483647 w 429"/>
                <a:gd name="T51" fmla="*/ 2147483647 h 667"/>
                <a:gd name="T52" fmla="*/ 2147483647 w 429"/>
                <a:gd name="T53" fmla="*/ 2147483647 h 667"/>
                <a:gd name="T54" fmla="*/ 2147483647 w 429"/>
                <a:gd name="T55" fmla="*/ 2147483647 h 667"/>
                <a:gd name="T56" fmla="*/ 2147483647 w 429"/>
                <a:gd name="T57" fmla="*/ 2147483647 h 667"/>
                <a:gd name="T58" fmla="*/ 2147483647 w 429"/>
                <a:gd name="T59" fmla="*/ 2147483647 h 667"/>
                <a:gd name="T60" fmla="*/ 2147483647 w 429"/>
                <a:gd name="T61" fmla="*/ 2147483647 h 667"/>
                <a:gd name="T62" fmla="*/ 2147483647 w 429"/>
                <a:gd name="T63" fmla="*/ 2147483647 h 667"/>
                <a:gd name="T64" fmla="*/ 2147483647 w 429"/>
                <a:gd name="T65" fmla="*/ 2147483647 h 667"/>
                <a:gd name="T66" fmla="*/ 0 w 429"/>
                <a:gd name="T67" fmla="*/ 2147483647 h 667"/>
                <a:gd name="T68" fmla="*/ 2147483647 w 429"/>
                <a:gd name="T69" fmla="*/ 2147483647 h 667"/>
                <a:gd name="T70" fmla="*/ 2147483647 w 429"/>
                <a:gd name="T71" fmla="*/ 2147483647 h 667"/>
                <a:gd name="T72" fmla="*/ 2147483647 w 429"/>
                <a:gd name="T73" fmla="*/ 2147483647 h 667"/>
                <a:gd name="T74" fmla="*/ 2147483647 w 429"/>
                <a:gd name="T75" fmla="*/ 2147483647 h 667"/>
                <a:gd name="T76" fmla="*/ 2147483647 w 429"/>
                <a:gd name="T77" fmla="*/ 2147483647 h 667"/>
                <a:gd name="T78" fmla="*/ 2147483647 w 429"/>
                <a:gd name="T79" fmla="*/ 2147483647 h 667"/>
                <a:gd name="T80" fmla="*/ 2147483647 w 429"/>
                <a:gd name="T81" fmla="*/ 2147483647 h 667"/>
                <a:gd name="T82" fmla="*/ 2147483647 w 429"/>
                <a:gd name="T83" fmla="*/ 2147483647 h 667"/>
                <a:gd name="T84" fmla="*/ 2147483647 w 429"/>
                <a:gd name="T85" fmla="*/ 2147483647 h 667"/>
                <a:gd name="T86" fmla="*/ 2147483647 w 429"/>
                <a:gd name="T87" fmla="*/ 2147483647 h 667"/>
                <a:gd name="T88" fmla="*/ 2147483647 w 429"/>
                <a:gd name="T89" fmla="*/ 2147483647 h 667"/>
                <a:gd name="T90" fmla="*/ 2147483647 w 429"/>
                <a:gd name="T91" fmla="*/ 2147483647 h 667"/>
                <a:gd name="T92" fmla="*/ 2147483647 w 429"/>
                <a:gd name="T93" fmla="*/ 2147483647 h 667"/>
                <a:gd name="T94" fmla="*/ 2147483647 w 429"/>
                <a:gd name="T95" fmla="*/ 2147483647 h 667"/>
                <a:gd name="T96" fmla="*/ 2147483647 w 429"/>
                <a:gd name="T97" fmla="*/ 2147483647 h 667"/>
                <a:gd name="T98" fmla="*/ 2147483647 w 429"/>
                <a:gd name="T99" fmla="*/ 2147483647 h 667"/>
                <a:gd name="T100" fmla="*/ 2147483647 w 429"/>
                <a:gd name="T101" fmla="*/ 2147483647 h 667"/>
                <a:gd name="T102" fmla="*/ 2147483647 w 429"/>
                <a:gd name="T103" fmla="*/ 2147483647 h 667"/>
                <a:gd name="T104" fmla="*/ 2147483647 w 429"/>
                <a:gd name="T105" fmla="*/ 2147483647 h 667"/>
                <a:gd name="T106" fmla="*/ 2147483647 w 429"/>
                <a:gd name="T107" fmla="*/ 2147483647 h 667"/>
                <a:gd name="T108" fmla="*/ 2147483647 w 429"/>
                <a:gd name="T109" fmla="*/ 2147483647 h 667"/>
                <a:gd name="T110" fmla="*/ 2147483647 w 429"/>
                <a:gd name="T111" fmla="*/ 2147483647 h 667"/>
                <a:gd name="T112" fmla="*/ 2147483647 w 429"/>
                <a:gd name="T113" fmla="*/ 2147483647 h 667"/>
                <a:gd name="T114" fmla="*/ 2147483647 w 429"/>
                <a:gd name="T115" fmla="*/ 2147483647 h 667"/>
                <a:gd name="T116" fmla="*/ 2147483647 w 429"/>
                <a:gd name="T117" fmla="*/ 2147483647 h 6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9" h="667">
                  <a:moveTo>
                    <a:pt x="38" y="6"/>
                  </a:moveTo>
                  <a:cubicBezTo>
                    <a:pt x="40" y="7"/>
                    <a:pt x="40" y="7"/>
                    <a:pt x="40" y="7"/>
                  </a:cubicBezTo>
                  <a:cubicBezTo>
                    <a:pt x="40" y="7"/>
                    <a:pt x="42" y="6"/>
                    <a:pt x="43" y="5"/>
                  </a:cubicBezTo>
                  <a:cubicBezTo>
                    <a:pt x="45" y="4"/>
                    <a:pt x="46" y="4"/>
                    <a:pt x="47" y="4"/>
                  </a:cubicBezTo>
                  <a:cubicBezTo>
                    <a:pt x="72" y="4"/>
                    <a:pt x="72" y="4"/>
                    <a:pt x="72" y="4"/>
                  </a:cubicBezTo>
                  <a:cubicBezTo>
                    <a:pt x="73" y="4"/>
                    <a:pt x="75" y="4"/>
                    <a:pt x="76" y="5"/>
                  </a:cubicBezTo>
                  <a:cubicBezTo>
                    <a:pt x="78" y="5"/>
                    <a:pt x="79" y="6"/>
                    <a:pt x="80" y="7"/>
                  </a:cubicBezTo>
                  <a:cubicBezTo>
                    <a:pt x="86" y="10"/>
                    <a:pt x="86" y="10"/>
                    <a:pt x="86" y="10"/>
                  </a:cubicBezTo>
                  <a:cubicBezTo>
                    <a:pt x="87" y="11"/>
                    <a:pt x="89" y="12"/>
                    <a:pt x="91" y="12"/>
                  </a:cubicBezTo>
                  <a:cubicBezTo>
                    <a:pt x="93" y="12"/>
                    <a:pt x="95" y="11"/>
                    <a:pt x="97" y="10"/>
                  </a:cubicBezTo>
                  <a:cubicBezTo>
                    <a:pt x="100" y="8"/>
                    <a:pt x="100" y="8"/>
                    <a:pt x="100" y="8"/>
                  </a:cubicBezTo>
                  <a:cubicBezTo>
                    <a:pt x="101" y="7"/>
                    <a:pt x="103" y="6"/>
                    <a:pt x="104" y="6"/>
                  </a:cubicBezTo>
                  <a:cubicBezTo>
                    <a:pt x="106" y="5"/>
                    <a:pt x="107" y="5"/>
                    <a:pt x="108" y="5"/>
                  </a:cubicBezTo>
                  <a:cubicBezTo>
                    <a:pt x="116" y="5"/>
                    <a:pt x="116" y="5"/>
                    <a:pt x="116" y="5"/>
                  </a:cubicBezTo>
                  <a:cubicBezTo>
                    <a:pt x="117" y="5"/>
                    <a:pt x="119" y="5"/>
                    <a:pt x="120" y="6"/>
                  </a:cubicBezTo>
                  <a:cubicBezTo>
                    <a:pt x="122" y="7"/>
                    <a:pt x="123" y="8"/>
                    <a:pt x="124" y="8"/>
                  </a:cubicBezTo>
                  <a:cubicBezTo>
                    <a:pt x="132" y="16"/>
                    <a:pt x="132" y="16"/>
                    <a:pt x="132" y="16"/>
                  </a:cubicBezTo>
                  <a:cubicBezTo>
                    <a:pt x="133" y="17"/>
                    <a:pt x="135" y="18"/>
                    <a:pt x="137" y="18"/>
                  </a:cubicBezTo>
                  <a:cubicBezTo>
                    <a:pt x="139" y="18"/>
                    <a:pt x="141" y="17"/>
                    <a:pt x="143" y="15"/>
                  </a:cubicBezTo>
                  <a:cubicBezTo>
                    <a:pt x="144" y="14"/>
                    <a:pt x="145" y="13"/>
                    <a:pt x="147" y="13"/>
                  </a:cubicBezTo>
                  <a:cubicBezTo>
                    <a:pt x="148" y="13"/>
                    <a:pt x="148" y="13"/>
                    <a:pt x="148" y="13"/>
                  </a:cubicBezTo>
                  <a:cubicBezTo>
                    <a:pt x="175" y="28"/>
                    <a:pt x="175" y="28"/>
                    <a:pt x="175" y="28"/>
                  </a:cubicBezTo>
                  <a:cubicBezTo>
                    <a:pt x="176" y="29"/>
                    <a:pt x="177" y="30"/>
                    <a:pt x="177" y="32"/>
                  </a:cubicBezTo>
                  <a:cubicBezTo>
                    <a:pt x="177" y="33"/>
                    <a:pt x="177" y="34"/>
                    <a:pt x="177" y="34"/>
                  </a:cubicBezTo>
                  <a:cubicBezTo>
                    <a:pt x="173" y="46"/>
                    <a:pt x="173" y="46"/>
                    <a:pt x="173" y="46"/>
                  </a:cubicBezTo>
                  <a:cubicBezTo>
                    <a:pt x="172" y="47"/>
                    <a:pt x="172" y="48"/>
                    <a:pt x="172" y="49"/>
                  </a:cubicBezTo>
                  <a:cubicBezTo>
                    <a:pt x="172" y="53"/>
                    <a:pt x="173" y="56"/>
                    <a:pt x="176" y="57"/>
                  </a:cubicBezTo>
                  <a:cubicBezTo>
                    <a:pt x="198" y="72"/>
                    <a:pt x="198" y="72"/>
                    <a:pt x="198" y="72"/>
                  </a:cubicBezTo>
                  <a:cubicBezTo>
                    <a:pt x="200" y="73"/>
                    <a:pt x="203" y="77"/>
                    <a:pt x="204" y="79"/>
                  </a:cubicBezTo>
                  <a:cubicBezTo>
                    <a:pt x="210" y="90"/>
                    <a:pt x="210" y="90"/>
                    <a:pt x="210" y="90"/>
                  </a:cubicBezTo>
                  <a:cubicBezTo>
                    <a:pt x="210" y="90"/>
                    <a:pt x="210" y="91"/>
                    <a:pt x="211" y="91"/>
                  </a:cubicBezTo>
                  <a:cubicBezTo>
                    <a:pt x="211" y="92"/>
                    <a:pt x="211" y="92"/>
                    <a:pt x="212" y="92"/>
                  </a:cubicBezTo>
                  <a:cubicBezTo>
                    <a:pt x="213" y="93"/>
                    <a:pt x="213" y="93"/>
                    <a:pt x="213" y="93"/>
                  </a:cubicBezTo>
                  <a:cubicBezTo>
                    <a:pt x="214" y="93"/>
                    <a:pt x="215" y="92"/>
                    <a:pt x="215" y="92"/>
                  </a:cubicBezTo>
                  <a:cubicBezTo>
                    <a:pt x="216" y="91"/>
                    <a:pt x="216" y="90"/>
                    <a:pt x="216" y="90"/>
                  </a:cubicBezTo>
                  <a:cubicBezTo>
                    <a:pt x="216" y="89"/>
                    <a:pt x="216" y="88"/>
                    <a:pt x="216" y="87"/>
                  </a:cubicBezTo>
                  <a:cubicBezTo>
                    <a:pt x="216" y="70"/>
                    <a:pt x="216" y="70"/>
                    <a:pt x="216" y="70"/>
                  </a:cubicBezTo>
                  <a:cubicBezTo>
                    <a:pt x="216" y="66"/>
                    <a:pt x="216" y="60"/>
                    <a:pt x="215" y="56"/>
                  </a:cubicBezTo>
                  <a:cubicBezTo>
                    <a:pt x="212" y="43"/>
                    <a:pt x="212" y="43"/>
                    <a:pt x="212" y="43"/>
                  </a:cubicBezTo>
                  <a:cubicBezTo>
                    <a:pt x="211" y="43"/>
                    <a:pt x="211" y="42"/>
                    <a:pt x="211" y="42"/>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2"/>
                    <a:pt x="211" y="42"/>
                    <a:pt x="211" y="42"/>
                  </a:cubicBezTo>
                  <a:cubicBezTo>
                    <a:pt x="211" y="41"/>
                    <a:pt x="211" y="41"/>
                    <a:pt x="211" y="41"/>
                  </a:cubicBezTo>
                  <a:cubicBezTo>
                    <a:pt x="211" y="41"/>
                    <a:pt x="211" y="41"/>
                    <a:pt x="211" y="41"/>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35" y="56"/>
                    <a:pt x="235" y="56"/>
                    <a:pt x="235" y="56"/>
                  </a:cubicBezTo>
                  <a:cubicBezTo>
                    <a:pt x="236" y="57"/>
                    <a:pt x="237" y="57"/>
                    <a:pt x="238" y="57"/>
                  </a:cubicBezTo>
                  <a:cubicBezTo>
                    <a:pt x="239" y="57"/>
                    <a:pt x="241" y="56"/>
                    <a:pt x="241" y="55"/>
                  </a:cubicBezTo>
                  <a:cubicBezTo>
                    <a:pt x="242" y="54"/>
                    <a:pt x="243" y="52"/>
                    <a:pt x="243" y="51"/>
                  </a:cubicBezTo>
                  <a:cubicBezTo>
                    <a:pt x="243" y="49"/>
                    <a:pt x="243" y="49"/>
                    <a:pt x="243" y="49"/>
                  </a:cubicBezTo>
                  <a:cubicBezTo>
                    <a:pt x="243" y="48"/>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2" y="46"/>
                    <a:pt x="242" y="46"/>
                    <a:pt x="242" y="46"/>
                  </a:cubicBezTo>
                  <a:cubicBezTo>
                    <a:pt x="242" y="47"/>
                    <a:pt x="242" y="47"/>
                    <a:pt x="242" y="47"/>
                  </a:cubicBezTo>
                  <a:cubicBezTo>
                    <a:pt x="243" y="47"/>
                    <a:pt x="243" y="47"/>
                    <a:pt x="243" y="47"/>
                  </a:cubicBezTo>
                  <a:cubicBezTo>
                    <a:pt x="242" y="46"/>
                    <a:pt x="242" y="46"/>
                    <a:pt x="242" y="46"/>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3" y="48"/>
                    <a:pt x="243" y="48"/>
                    <a:pt x="243" y="48"/>
                  </a:cubicBezTo>
                  <a:cubicBezTo>
                    <a:pt x="275" y="83"/>
                    <a:pt x="275" y="83"/>
                    <a:pt x="275" y="83"/>
                  </a:cubicBezTo>
                  <a:cubicBezTo>
                    <a:pt x="275" y="84"/>
                    <a:pt x="276" y="85"/>
                    <a:pt x="276" y="86"/>
                  </a:cubicBezTo>
                  <a:cubicBezTo>
                    <a:pt x="276" y="87"/>
                    <a:pt x="276" y="88"/>
                    <a:pt x="275" y="89"/>
                  </a:cubicBezTo>
                  <a:cubicBezTo>
                    <a:pt x="275" y="89"/>
                    <a:pt x="274" y="90"/>
                    <a:pt x="272" y="91"/>
                  </a:cubicBezTo>
                  <a:cubicBezTo>
                    <a:pt x="271" y="92"/>
                    <a:pt x="270" y="92"/>
                    <a:pt x="269" y="92"/>
                  </a:cubicBezTo>
                  <a:cubicBezTo>
                    <a:pt x="260" y="92"/>
                    <a:pt x="260" y="92"/>
                    <a:pt x="260" y="92"/>
                  </a:cubicBezTo>
                  <a:cubicBezTo>
                    <a:pt x="258" y="92"/>
                    <a:pt x="256" y="93"/>
                    <a:pt x="254" y="94"/>
                  </a:cubicBezTo>
                  <a:cubicBezTo>
                    <a:pt x="253" y="96"/>
                    <a:pt x="252" y="98"/>
                    <a:pt x="251" y="100"/>
                  </a:cubicBezTo>
                  <a:cubicBezTo>
                    <a:pt x="251" y="103"/>
                    <a:pt x="251" y="103"/>
                    <a:pt x="251" y="103"/>
                  </a:cubicBezTo>
                  <a:cubicBezTo>
                    <a:pt x="250" y="104"/>
                    <a:pt x="250" y="104"/>
                    <a:pt x="250" y="105"/>
                  </a:cubicBezTo>
                  <a:cubicBezTo>
                    <a:pt x="250" y="106"/>
                    <a:pt x="250" y="107"/>
                    <a:pt x="251" y="108"/>
                  </a:cubicBezTo>
                  <a:cubicBezTo>
                    <a:pt x="252" y="109"/>
                    <a:pt x="252" y="109"/>
                    <a:pt x="252" y="109"/>
                  </a:cubicBezTo>
                  <a:cubicBezTo>
                    <a:pt x="253" y="109"/>
                    <a:pt x="253" y="109"/>
                    <a:pt x="254" y="109"/>
                  </a:cubicBezTo>
                  <a:cubicBezTo>
                    <a:pt x="255" y="109"/>
                    <a:pt x="256" y="109"/>
                    <a:pt x="257" y="108"/>
                  </a:cubicBezTo>
                  <a:cubicBezTo>
                    <a:pt x="258" y="108"/>
                    <a:pt x="258" y="108"/>
                    <a:pt x="258" y="108"/>
                  </a:cubicBezTo>
                  <a:cubicBezTo>
                    <a:pt x="259" y="108"/>
                    <a:pt x="261" y="108"/>
                    <a:pt x="261" y="110"/>
                  </a:cubicBezTo>
                  <a:cubicBezTo>
                    <a:pt x="268" y="118"/>
                    <a:pt x="268" y="118"/>
                    <a:pt x="268" y="118"/>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70" y="120"/>
                    <a:pt x="270" y="120"/>
                    <a:pt x="270" y="120"/>
                  </a:cubicBezTo>
                  <a:cubicBezTo>
                    <a:pt x="269" y="119"/>
                    <a:pt x="269" y="119"/>
                    <a:pt x="269" y="119"/>
                  </a:cubicBezTo>
                  <a:cubicBezTo>
                    <a:pt x="269" y="119"/>
                    <a:pt x="269" y="119"/>
                    <a:pt x="269" y="119"/>
                  </a:cubicBezTo>
                  <a:cubicBezTo>
                    <a:pt x="270" y="120"/>
                    <a:pt x="270" y="120"/>
                    <a:pt x="270" y="120"/>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61" y="119"/>
                    <a:pt x="261" y="119"/>
                    <a:pt x="261" y="119"/>
                  </a:cubicBezTo>
                  <a:cubicBezTo>
                    <a:pt x="259" y="119"/>
                    <a:pt x="257" y="120"/>
                    <a:pt x="255" y="121"/>
                  </a:cubicBezTo>
                  <a:cubicBezTo>
                    <a:pt x="254" y="122"/>
                    <a:pt x="252" y="124"/>
                    <a:pt x="251" y="126"/>
                  </a:cubicBezTo>
                  <a:cubicBezTo>
                    <a:pt x="236" y="155"/>
                    <a:pt x="236" y="155"/>
                    <a:pt x="236" y="155"/>
                  </a:cubicBezTo>
                  <a:cubicBezTo>
                    <a:pt x="234" y="159"/>
                    <a:pt x="233" y="164"/>
                    <a:pt x="233" y="168"/>
                  </a:cubicBezTo>
                  <a:cubicBezTo>
                    <a:pt x="233" y="176"/>
                    <a:pt x="233" y="176"/>
                    <a:pt x="233" y="176"/>
                  </a:cubicBezTo>
                  <a:cubicBezTo>
                    <a:pt x="233" y="179"/>
                    <a:pt x="232" y="185"/>
                    <a:pt x="230" y="187"/>
                  </a:cubicBezTo>
                  <a:cubicBezTo>
                    <a:pt x="228" y="191"/>
                    <a:pt x="228" y="191"/>
                    <a:pt x="228" y="191"/>
                  </a:cubicBezTo>
                  <a:cubicBezTo>
                    <a:pt x="226" y="194"/>
                    <a:pt x="225" y="200"/>
                    <a:pt x="225" y="204"/>
                  </a:cubicBezTo>
                  <a:cubicBezTo>
                    <a:pt x="225" y="206"/>
                    <a:pt x="225" y="206"/>
                    <a:pt x="225" y="206"/>
                  </a:cubicBezTo>
                  <a:cubicBezTo>
                    <a:pt x="225" y="208"/>
                    <a:pt x="225" y="210"/>
                    <a:pt x="225" y="212"/>
                  </a:cubicBezTo>
                  <a:cubicBezTo>
                    <a:pt x="226" y="214"/>
                    <a:pt x="226" y="215"/>
                    <a:pt x="227" y="217"/>
                  </a:cubicBezTo>
                  <a:cubicBezTo>
                    <a:pt x="228" y="217"/>
                    <a:pt x="228" y="218"/>
                    <a:pt x="229" y="220"/>
                  </a:cubicBezTo>
                  <a:cubicBezTo>
                    <a:pt x="229" y="222"/>
                    <a:pt x="229" y="224"/>
                    <a:pt x="229" y="225"/>
                  </a:cubicBezTo>
                  <a:cubicBezTo>
                    <a:pt x="229" y="228"/>
                    <a:pt x="229" y="228"/>
                    <a:pt x="229" y="228"/>
                  </a:cubicBezTo>
                  <a:cubicBezTo>
                    <a:pt x="229" y="229"/>
                    <a:pt x="229" y="230"/>
                    <a:pt x="229" y="230"/>
                  </a:cubicBezTo>
                  <a:cubicBezTo>
                    <a:pt x="229" y="230"/>
                    <a:pt x="229" y="230"/>
                    <a:pt x="229" y="230"/>
                  </a:cubicBezTo>
                  <a:cubicBezTo>
                    <a:pt x="230" y="230"/>
                    <a:pt x="230" y="230"/>
                    <a:pt x="230" y="230"/>
                  </a:cubicBezTo>
                  <a:cubicBezTo>
                    <a:pt x="229" y="230"/>
                    <a:pt x="229" y="230"/>
                    <a:pt x="229" y="230"/>
                  </a:cubicBezTo>
                  <a:cubicBezTo>
                    <a:pt x="229" y="230"/>
                    <a:pt x="229" y="230"/>
                    <a:pt x="229" y="230"/>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29"/>
                    <a:pt x="230" y="229"/>
                    <a:pt x="230" y="229"/>
                  </a:cubicBezTo>
                  <a:cubicBezTo>
                    <a:pt x="227" y="225"/>
                    <a:pt x="227" y="225"/>
                    <a:pt x="227" y="225"/>
                  </a:cubicBezTo>
                  <a:cubicBezTo>
                    <a:pt x="226" y="224"/>
                    <a:pt x="225" y="223"/>
                    <a:pt x="225" y="221"/>
                  </a:cubicBezTo>
                  <a:cubicBezTo>
                    <a:pt x="224" y="219"/>
                    <a:pt x="224" y="217"/>
                    <a:pt x="224" y="216"/>
                  </a:cubicBezTo>
                  <a:cubicBezTo>
                    <a:pt x="224" y="214"/>
                    <a:pt x="223" y="212"/>
                    <a:pt x="222" y="211"/>
                  </a:cubicBezTo>
                  <a:cubicBezTo>
                    <a:pt x="220" y="209"/>
                    <a:pt x="218" y="208"/>
                    <a:pt x="216" y="208"/>
                  </a:cubicBezTo>
                  <a:cubicBezTo>
                    <a:pt x="181" y="208"/>
                    <a:pt x="181" y="208"/>
                    <a:pt x="181" y="208"/>
                  </a:cubicBezTo>
                  <a:cubicBezTo>
                    <a:pt x="179" y="208"/>
                    <a:pt x="177" y="209"/>
                    <a:pt x="176" y="210"/>
                  </a:cubicBezTo>
                  <a:cubicBezTo>
                    <a:pt x="174" y="212"/>
                    <a:pt x="173" y="213"/>
                    <a:pt x="172" y="216"/>
                  </a:cubicBezTo>
                  <a:cubicBezTo>
                    <a:pt x="166" y="234"/>
                    <a:pt x="166" y="234"/>
                    <a:pt x="166" y="234"/>
                  </a:cubicBezTo>
                  <a:cubicBezTo>
                    <a:pt x="165" y="237"/>
                    <a:pt x="164" y="240"/>
                    <a:pt x="164" y="242"/>
                  </a:cubicBezTo>
                  <a:cubicBezTo>
                    <a:pt x="164" y="244"/>
                    <a:pt x="165" y="246"/>
                    <a:pt x="165" y="248"/>
                  </a:cubicBezTo>
                  <a:cubicBezTo>
                    <a:pt x="168" y="261"/>
                    <a:pt x="168" y="261"/>
                    <a:pt x="168" y="261"/>
                  </a:cubicBezTo>
                  <a:cubicBezTo>
                    <a:pt x="169" y="263"/>
                    <a:pt x="170" y="265"/>
                    <a:pt x="171" y="267"/>
                  </a:cubicBezTo>
                  <a:cubicBezTo>
                    <a:pt x="173" y="268"/>
                    <a:pt x="175" y="269"/>
                    <a:pt x="177" y="269"/>
                  </a:cubicBezTo>
                  <a:cubicBezTo>
                    <a:pt x="187" y="269"/>
                    <a:pt x="187" y="269"/>
                    <a:pt x="187" y="269"/>
                  </a:cubicBezTo>
                  <a:cubicBezTo>
                    <a:pt x="189" y="269"/>
                    <a:pt x="191" y="268"/>
                    <a:pt x="192" y="267"/>
                  </a:cubicBezTo>
                  <a:cubicBezTo>
                    <a:pt x="194" y="265"/>
                    <a:pt x="195" y="264"/>
                    <a:pt x="196" y="262"/>
                  </a:cubicBezTo>
                  <a:cubicBezTo>
                    <a:pt x="196" y="261"/>
                    <a:pt x="196" y="261"/>
                    <a:pt x="196" y="261"/>
                  </a:cubicBezTo>
                  <a:cubicBezTo>
                    <a:pt x="197" y="260"/>
                    <a:pt x="197" y="258"/>
                    <a:pt x="198" y="257"/>
                  </a:cubicBezTo>
                  <a:cubicBezTo>
                    <a:pt x="199" y="257"/>
                    <a:pt x="201" y="256"/>
                    <a:pt x="201" y="256"/>
                  </a:cubicBezTo>
                  <a:cubicBezTo>
                    <a:pt x="203" y="256"/>
                    <a:pt x="203" y="256"/>
                    <a:pt x="203" y="256"/>
                  </a:cubicBezTo>
                  <a:cubicBezTo>
                    <a:pt x="203" y="256"/>
                    <a:pt x="204" y="256"/>
                    <a:pt x="204" y="257"/>
                  </a:cubicBezTo>
                  <a:cubicBezTo>
                    <a:pt x="204" y="257"/>
                    <a:pt x="205" y="258"/>
                    <a:pt x="205" y="259"/>
                  </a:cubicBezTo>
                  <a:cubicBezTo>
                    <a:pt x="205" y="260"/>
                    <a:pt x="205" y="260"/>
                    <a:pt x="205" y="260"/>
                  </a:cubicBezTo>
                  <a:cubicBezTo>
                    <a:pt x="202" y="275"/>
                    <a:pt x="202" y="275"/>
                    <a:pt x="202" y="275"/>
                  </a:cubicBezTo>
                  <a:cubicBezTo>
                    <a:pt x="202" y="276"/>
                    <a:pt x="201" y="277"/>
                    <a:pt x="201" y="277"/>
                  </a:cubicBezTo>
                  <a:cubicBezTo>
                    <a:pt x="201" y="279"/>
                    <a:pt x="202" y="281"/>
                    <a:pt x="203" y="282"/>
                  </a:cubicBezTo>
                  <a:cubicBezTo>
                    <a:pt x="204" y="284"/>
                    <a:pt x="206" y="285"/>
                    <a:pt x="207" y="285"/>
                  </a:cubicBezTo>
                  <a:cubicBezTo>
                    <a:pt x="209" y="285"/>
                    <a:pt x="211" y="284"/>
                    <a:pt x="212" y="284"/>
                  </a:cubicBezTo>
                  <a:cubicBezTo>
                    <a:pt x="214" y="283"/>
                    <a:pt x="215" y="283"/>
                    <a:pt x="216" y="281"/>
                  </a:cubicBezTo>
                  <a:cubicBezTo>
                    <a:pt x="215" y="281"/>
                    <a:pt x="215" y="281"/>
                    <a:pt x="215" y="281"/>
                  </a:cubicBezTo>
                  <a:cubicBezTo>
                    <a:pt x="215" y="282"/>
                    <a:pt x="215" y="282"/>
                    <a:pt x="215" y="282"/>
                  </a:cubicBezTo>
                  <a:cubicBezTo>
                    <a:pt x="216" y="281"/>
                    <a:pt x="216" y="281"/>
                    <a:pt x="216" y="281"/>
                  </a:cubicBezTo>
                  <a:cubicBezTo>
                    <a:pt x="215" y="281"/>
                    <a:pt x="215" y="281"/>
                    <a:pt x="215" y="281"/>
                  </a:cubicBezTo>
                  <a:cubicBezTo>
                    <a:pt x="215" y="282"/>
                    <a:pt x="215" y="282"/>
                    <a:pt x="215" y="282"/>
                  </a:cubicBezTo>
                  <a:cubicBezTo>
                    <a:pt x="215" y="281"/>
                    <a:pt x="215" y="281"/>
                    <a:pt x="215" y="281"/>
                  </a:cubicBezTo>
                  <a:cubicBezTo>
                    <a:pt x="215" y="282"/>
                    <a:pt x="215" y="282"/>
                    <a:pt x="215" y="282"/>
                  </a:cubicBezTo>
                  <a:cubicBezTo>
                    <a:pt x="215" y="282"/>
                    <a:pt x="215" y="282"/>
                    <a:pt x="215" y="282"/>
                  </a:cubicBezTo>
                  <a:cubicBezTo>
                    <a:pt x="215" y="281"/>
                    <a:pt x="215" y="281"/>
                    <a:pt x="215" y="281"/>
                  </a:cubicBezTo>
                  <a:cubicBezTo>
                    <a:pt x="215" y="282"/>
                    <a:pt x="215" y="282"/>
                    <a:pt x="215" y="282"/>
                  </a:cubicBezTo>
                  <a:cubicBezTo>
                    <a:pt x="216" y="282"/>
                    <a:pt x="216" y="282"/>
                    <a:pt x="216" y="282"/>
                  </a:cubicBezTo>
                  <a:cubicBezTo>
                    <a:pt x="217" y="283"/>
                    <a:pt x="217" y="283"/>
                    <a:pt x="218" y="284"/>
                  </a:cubicBezTo>
                  <a:cubicBezTo>
                    <a:pt x="222" y="290"/>
                    <a:pt x="222" y="290"/>
                    <a:pt x="222" y="290"/>
                  </a:cubicBezTo>
                  <a:cubicBezTo>
                    <a:pt x="223" y="292"/>
                    <a:pt x="223" y="293"/>
                    <a:pt x="223" y="295"/>
                  </a:cubicBezTo>
                  <a:cubicBezTo>
                    <a:pt x="223" y="296"/>
                    <a:pt x="223" y="296"/>
                    <a:pt x="223" y="296"/>
                  </a:cubicBezTo>
                  <a:cubicBezTo>
                    <a:pt x="223" y="296"/>
                    <a:pt x="223" y="296"/>
                    <a:pt x="223" y="296"/>
                  </a:cubicBezTo>
                  <a:cubicBezTo>
                    <a:pt x="223" y="296"/>
                    <a:pt x="223" y="296"/>
                    <a:pt x="223" y="296"/>
                  </a:cubicBezTo>
                  <a:cubicBezTo>
                    <a:pt x="222" y="297"/>
                    <a:pt x="222" y="299"/>
                    <a:pt x="222" y="301"/>
                  </a:cubicBezTo>
                  <a:cubicBezTo>
                    <a:pt x="222" y="303"/>
                    <a:pt x="222" y="305"/>
                    <a:pt x="223" y="307"/>
                  </a:cubicBezTo>
                  <a:cubicBezTo>
                    <a:pt x="225" y="313"/>
                    <a:pt x="225" y="313"/>
                    <a:pt x="225" y="313"/>
                  </a:cubicBezTo>
                  <a:cubicBezTo>
                    <a:pt x="225" y="315"/>
                    <a:pt x="227" y="316"/>
                    <a:pt x="228" y="318"/>
                  </a:cubicBezTo>
                  <a:cubicBezTo>
                    <a:pt x="230" y="319"/>
                    <a:pt x="232" y="320"/>
                    <a:pt x="234" y="320"/>
                  </a:cubicBezTo>
                  <a:cubicBezTo>
                    <a:pt x="240" y="320"/>
                    <a:pt x="240" y="320"/>
                    <a:pt x="240" y="320"/>
                  </a:cubicBezTo>
                  <a:cubicBezTo>
                    <a:pt x="241" y="320"/>
                    <a:pt x="242" y="320"/>
                    <a:pt x="244" y="321"/>
                  </a:cubicBezTo>
                  <a:cubicBezTo>
                    <a:pt x="245" y="322"/>
                    <a:pt x="247" y="323"/>
                    <a:pt x="248" y="323"/>
                  </a:cubicBezTo>
                  <a:cubicBezTo>
                    <a:pt x="249" y="325"/>
                    <a:pt x="249" y="325"/>
                    <a:pt x="249" y="325"/>
                  </a:cubicBezTo>
                  <a:cubicBezTo>
                    <a:pt x="251" y="326"/>
                    <a:pt x="252" y="327"/>
                    <a:pt x="254" y="327"/>
                  </a:cubicBezTo>
                  <a:cubicBezTo>
                    <a:pt x="256" y="327"/>
                    <a:pt x="259" y="326"/>
                    <a:pt x="260" y="324"/>
                  </a:cubicBezTo>
                  <a:cubicBezTo>
                    <a:pt x="273" y="307"/>
                    <a:pt x="273" y="307"/>
                    <a:pt x="273" y="307"/>
                  </a:cubicBezTo>
                  <a:cubicBezTo>
                    <a:pt x="274" y="306"/>
                    <a:pt x="276" y="305"/>
                    <a:pt x="277" y="305"/>
                  </a:cubicBezTo>
                  <a:cubicBezTo>
                    <a:pt x="278" y="305"/>
                    <a:pt x="278" y="305"/>
                    <a:pt x="279" y="305"/>
                  </a:cubicBezTo>
                  <a:cubicBezTo>
                    <a:pt x="319" y="323"/>
                    <a:pt x="319" y="323"/>
                    <a:pt x="319" y="323"/>
                  </a:cubicBezTo>
                  <a:cubicBezTo>
                    <a:pt x="321" y="324"/>
                    <a:pt x="325" y="326"/>
                    <a:pt x="327" y="328"/>
                  </a:cubicBezTo>
                  <a:cubicBezTo>
                    <a:pt x="359" y="359"/>
                    <a:pt x="359" y="359"/>
                    <a:pt x="359" y="359"/>
                  </a:cubicBezTo>
                  <a:cubicBezTo>
                    <a:pt x="359" y="360"/>
                    <a:pt x="360" y="361"/>
                    <a:pt x="360" y="362"/>
                  </a:cubicBezTo>
                  <a:cubicBezTo>
                    <a:pt x="361" y="364"/>
                    <a:pt x="361" y="365"/>
                    <a:pt x="361" y="367"/>
                  </a:cubicBezTo>
                  <a:cubicBezTo>
                    <a:pt x="361" y="368"/>
                    <a:pt x="361" y="368"/>
                    <a:pt x="361" y="368"/>
                  </a:cubicBezTo>
                  <a:cubicBezTo>
                    <a:pt x="360" y="374"/>
                    <a:pt x="360" y="374"/>
                    <a:pt x="360" y="374"/>
                  </a:cubicBezTo>
                  <a:cubicBezTo>
                    <a:pt x="360" y="374"/>
                    <a:pt x="360" y="375"/>
                    <a:pt x="360" y="376"/>
                  </a:cubicBezTo>
                  <a:cubicBezTo>
                    <a:pt x="360" y="378"/>
                    <a:pt x="360" y="379"/>
                    <a:pt x="361" y="381"/>
                  </a:cubicBezTo>
                  <a:cubicBezTo>
                    <a:pt x="362" y="383"/>
                    <a:pt x="363" y="384"/>
                    <a:pt x="364" y="385"/>
                  </a:cubicBezTo>
                  <a:cubicBezTo>
                    <a:pt x="365" y="386"/>
                    <a:pt x="367" y="386"/>
                    <a:pt x="368" y="386"/>
                  </a:cubicBezTo>
                  <a:cubicBezTo>
                    <a:pt x="370" y="386"/>
                    <a:pt x="373" y="385"/>
                    <a:pt x="375" y="383"/>
                  </a:cubicBezTo>
                  <a:cubicBezTo>
                    <a:pt x="376" y="382"/>
                    <a:pt x="377" y="381"/>
                    <a:pt x="378" y="381"/>
                  </a:cubicBezTo>
                  <a:cubicBezTo>
                    <a:pt x="379" y="381"/>
                    <a:pt x="380" y="381"/>
                    <a:pt x="380" y="382"/>
                  </a:cubicBezTo>
                  <a:cubicBezTo>
                    <a:pt x="422" y="407"/>
                    <a:pt x="422" y="407"/>
                    <a:pt x="422" y="407"/>
                  </a:cubicBezTo>
                  <a:cubicBezTo>
                    <a:pt x="423" y="407"/>
                    <a:pt x="424" y="408"/>
                    <a:pt x="424" y="409"/>
                  </a:cubicBezTo>
                  <a:cubicBezTo>
                    <a:pt x="425" y="410"/>
                    <a:pt x="425" y="412"/>
                    <a:pt x="425" y="413"/>
                  </a:cubicBezTo>
                  <a:cubicBezTo>
                    <a:pt x="425" y="414"/>
                    <a:pt x="425" y="414"/>
                    <a:pt x="425" y="414"/>
                  </a:cubicBezTo>
                  <a:cubicBezTo>
                    <a:pt x="423" y="426"/>
                    <a:pt x="423" y="426"/>
                    <a:pt x="423" y="426"/>
                  </a:cubicBezTo>
                  <a:cubicBezTo>
                    <a:pt x="423" y="429"/>
                    <a:pt x="421" y="434"/>
                    <a:pt x="419" y="436"/>
                  </a:cubicBezTo>
                  <a:cubicBezTo>
                    <a:pt x="315" y="584"/>
                    <a:pt x="315" y="584"/>
                    <a:pt x="315" y="584"/>
                  </a:cubicBezTo>
                  <a:cubicBezTo>
                    <a:pt x="313" y="587"/>
                    <a:pt x="311" y="592"/>
                    <a:pt x="310" y="596"/>
                  </a:cubicBezTo>
                  <a:cubicBezTo>
                    <a:pt x="303" y="621"/>
                    <a:pt x="303" y="621"/>
                    <a:pt x="303" y="621"/>
                  </a:cubicBezTo>
                  <a:cubicBezTo>
                    <a:pt x="302" y="625"/>
                    <a:pt x="301" y="631"/>
                    <a:pt x="301" y="635"/>
                  </a:cubicBezTo>
                  <a:cubicBezTo>
                    <a:pt x="301" y="662"/>
                    <a:pt x="301" y="662"/>
                    <a:pt x="301" y="662"/>
                  </a:cubicBezTo>
                  <a:cubicBezTo>
                    <a:pt x="301" y="663"/>
                    <a:pt x="301" y="663"/>
                    <a:pt x="301" y="663"/>
                  </a:cubicBezTo>
                  <a:cubicBezTo>
                    <a:pt x="301" y="663"/>
                    <a:pt x="301" y="663"/>
                    <a:pt x="301" y="663"/>
                  </a:cubicBezTo>
                  <a:cubicBezTo>
                    <a:pt x="302" y="664"/>
                    <a:pt x="302" y="664"/>
                    <a:pt x="302" y="664"/>
                  </a:cubicBezTo>
                  <a:cubicBezTo>
                    <a:pt x="302" y="663"/>
                    <a:pt x="302" y="663"/>
                    <a:pt x="302" y="663"/>
                  </a:cubicBezTo>
                  <a:cubicBezTo>
                    <a:pt x="301" y="663"/>
                    <a:pt x="301" y="663"/>
                    <a:pt x="301" y="663"/>
                  </a:cubicBezTo>
                  <a:cubicBezTo>
                    <a:pt x="302" y="664"/>
                    <a:pt x="302" y="664"/>
                    <a:pt x="302" y="664"/>
                  </a:cubicBezTo>
                  <a:cubicBezTo>
                    <a:pt x="302" y="663"/>
                    <a:pt x="302" y="663"/>
                    <a:pt x="302" y="663"/>
                  </a:cubicBezTo>
                  <a:cubicBezTo>
                    <a:pt x="303" y="664"/>
                    <a:pt x="303" y="664"/>
                    <a:pt x="303" y="664"/>
                  </a:cubicBezTo>
                  <a:cubicBezTo>
                    <a:pt x="303" y="663"/>
                    <a:pt x="303" y="663"/>
                    <a:pt x="303" y="663"/>
                  </a:cubicBezTo>
                  <a:cubicBezTo>
                    <a:pt x="302" y="663"/>
                    <a:pt x="302" y="663"/>
                    <a:pt x="302" y="663"/>
                  </a:cubicBezTo>
                  <a:cubicBezTo>
                    <a:pt x="303" y="664"/>
                    <a:pt x="303" y="664"/>
                    <a:pt x="303" y="664"/>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2"/>
                  </a:cubicBezTo>
                  <a:cubicBezTo>
                    <a:pt x="286" y="629"/>
                    <a:pt x="286" y="629"/>
                    <a:pt x="286" y="629"/>
                  </a:cubicBezTo>
                  <a:cubicBezTo>
                    <a:pt x="284" y="627"/>
                    <a:pt x="283" y="621"/>
                    <a:pt x="283" y="618"/>
                  </a:cubicBezTo>
                  <a:cubicBezTo>
                    <a:pt x="283" y="479"/>
                    <a:pt x="283" y="479"/>
                    <a:pt x="283" y="479"/>
                  </a:cubicBezTo>
                  <a:cubicBezTo>
                    <a:pt x="283" y="474"/>
                    <a:pt x="282" y="469"/>
                    <a:pt x="280" y="465"/>
                  </a:cubicBezTo>
                  <a:cubicBezTo>
                    <a:pt x="244" y="405"/>
                    <a:pt x="244" y="405"/>
                    <a:pt x="244" y="405"/>
                  </a:cubicBezTo>
                  <a:cubicBezTo>
                    <a:pt x="243" y="403"/>
                    <a:pt x="242" y="400"/>
                    <a:pt x="242" y="397"/>
                  </a:cubicBezTo>
                  <a:cubicBezTo>
                    <a:pt x="242" y="396"/>
                    <a:pt x="242" y="395"/>
                    <a:pt x="242" y="395"/>
                  </a:cubicBezTo>
                  <a:cubicBezTo>
                    <a:pt x="250" y="346"/>
                    <a:pt x="250" y="346"/>
                    <a:pt x="250" y="346"/>
                  </a:cubicBezTo>
                  <a:cubicBezTo>
                    <a:pt x="251" y="345"/>
                    <a:pt x="251" y="344"/>
                    <a:pt x="251" y="343"/>
                  </a:cubicBezTo>
                  <a:cubicBezTo>
                    <a:pt x="251" y="340"/>
                    <a:pt x="250" y="336"/>
                    <a:pt x="248" y="333"/>
                  </a:cubicBezTo>
                  <a:cubicBezTo>
                    <a:pt x="248" y="333"/>
                    <a:pt x="248" y="333"/>
                    <a:pt x="248" y="333"/>
                  </a:cubicBezTo>
                  <a:cubicBezTo>
                    <a:pt x="247" y="332"/>
                    <a:pt x="247" y="332"/>
                    <a:pt x="247" y="332"/>
                  </a:cubicBezTo>
                  <a:cubicBezTo>
                    <a:pt x="247" y="332"/>
                    <a:pt x="247" y="332"/>
                    <a:pt x="247" y="332"/>
                  </a:cubicBezTo>
                  <a:cubicBezTo>
                    <a:pt x="246" y="330"/>
                    <a:pt x="245" y="328"/>
                    <a:pt x="243" y="327"/>
                  </a:cubicBezTo>
                  <a:cubicBezTo>
                    <a:pt x="241" y="326"/>
                    <a:pt x="239" y="325"/>
                    <a:pt x="237" y="325"/>
                  </a:cubicBezTo>
                  <a:cubicBezTo>
                    <a:pt x="228" y="325"/>
                    <a:pt x="228" y="325"/>
                    <a:pt x="228" y="325"/>
                  </a:cubicBezTo>
                  <a:cubicBezTo>
                    <a:pt x="227" y="325"/>
                    <a:pt x="225" y="325"/>
                    <a:pt x="224" y="324"/>
                  </a:cubicBezTo>
                  <a:cubicBezTo>
                    <a:pt x="223" y="323"/>
                    <a:pt x="222" y="322"/>
                    <a:pt x="221" y="321"/>
                  </a:cubicBezTo>
                  <a:cubicBezTo>
                    <a:pt x="211" y="302"/>
                    <a:pt x="211" y="302"/>
                    <a:pt x="211" y="302"/>
                  </a:cubicBezTo>
                  <a:cubicBezTo>
                    <a:pt x="209" y="299"/>
                    <a:pt x="206" y="295"/>
                    <a:pt x="203" y="293"/>
                  </a:cubicBezTo>
                  <a:cubicBezTo>
                    <a:pt x="181" y="280"/>
                    <a:pt x="181" y="280"/>
                    <a:pt x="181" y="280"/>
                  </a:cubicBezTo>
                  <a:cubicBezTo>
                    <a:pt x="178" y="278"/>
                    <a:pt x="174" y="277"/>
                    <a:pt x="170" y="277"/>
                  </a:cubicBezTo>
                  <a:cubicBezTo>
                    <a:pt x="162" y="277"/>
                    <a:pt x="162" y="277"/>
                    <a:pt x="162" y="277"/>
                  </a:cubicBezTo>
                  <a:cubicBezTo>
                    <a:pt x="161" y="277"/>
                    <a:pt x="159" y="276"/>
                    <a:pt x="157" y="276"/>
                  </a:cubicBezTo>
                  <a:cubicBezTo>
                    <a:pt x="156" y="275"/>
                    <a:pt x="154" y="274"/>
                    <a:pt x="153" y="274"/>
                  </a:cubicBezTo>
                  <a:cubicBezTo>
                    <a:pt x="140" y="263"/>
                    <a:pt x="140" y="263"/>
                    <a:pt x="140" y="263"/>
                  </a:cubicBezTo>
                  <a:cubicBezTo>
                    <a:pt x="139" y="262"/>
                    <a:pt x="138" y="261"/>
                    <a:pt x="137" y="259"/>
                  </a:cubicBezTo>
                  <a:cubicBezTo>
                    <a:pt x="136" y="258"/>
                    <a:pt x="136" y="256"/>
                    <a:pt x="136" y="254"/>
                  </a:cubicBezTo>
                  <a:cubicBezTo>
                    <a:pt x="136" y="249"/>
                    <a:pt x="136" y="249"/>
                    <a:pt x="136" y="249"/>
                  </a:cubicBezTo>
                  <a:cubicBezTo>
                    <a:pt x="136" y="245"/>
                    <a:pt x="135" y="239"/>
                    <a:pt x="133" y="236"/>
                  </a:cubicBezTo>
                  <a:cubicBezTo>
                    <a:pt x="113" y="201"/>
                    <a:pt x="113" y="201"/>
                    <a:pt x="113" y="201"/>
                  </a:cubicBezTo>
                  <a:cubicBezTo>
                    <a:pt x="112" y="201"/>
                    <a:pt x="112" y="200"/>
                    <a:pt x="112" y="200"/>
                  </a:cubicBezTo>
                  <a:cubicBezTo>
                    <a:pt x="111" y="199"/>
                    <a:pt x="111" y="199"/>
                    <a:pt x="111" y="199"/>
                  </a:cubicBezTo>
                  <a:cubicBezTo>
                    <a:pt x="110" y="199"/>
                    <a:pt x="110" y="198"/>
                    <a:pt x="109" y="198"/>
                  </a:cubicBezTo>
                  <a:cubicBezTo>
                    <a:pt x="108" y="199"/>
                    <a:pt x="108" y="199"/>
                    <a:pt x="108" y="199"/>
                  </a:cubicBezTo>
                  <a:cubicBezTo>
                    <a:pt x="107" y="199"/>
                    <a:pt x="107" y="200"/>
                    <a:pt x="107" y="200"/>
                  </a:cubicBezTo>
                  <a:cubicBezTo>
                    <a:pt x="107" y="201"/>
                    <a:pt x="107" y="201"/>
                    <a:pt x="107" y="201"/>
                  </a:cubicBezTo>
                  <a:cubicBezTo>
                    <a:pt x="107" y="202"/>
                    <a:pt x="107" y="203"/>
                    <a:pt x="107" y="204"/>
                  </a:cubicBezTo>
                  <a:cubicBezTo>
                    <a:pt x="116" y="239"/>
                    <a:pt x="116" y="239"/>
                    <a:pt x="116" y="239"/>
                  </a:cubicBezTo>
                  <a:cubicBezTo>
                    <a:pt x="116" y="240"/>
                    <a:pt x="116" y="240"/>
                    <a:pt x="116" y="240"/>
                  </a:cubicBezTo>
                  <a:cubicBezTo>
                    <a:pt x="116" y="240"/>
                    <a:pt x="116" y="240"/>
                    <a:pt x="116" y="240"/>
                  </a:cubicBezTo>
                  <a:cubicBezTo>
                    <a:pt x="116" y="241"/>
                    <a:pt x="116" y="241"/>
                    <a:pt x="116" y="241"/>
                  </a:cubicBezTo>
                  <a:cubicBezTo>
                    <a:pt x="116" y="241"/>
                    <a:pt x="116" y="241"/>
                    <a:pt x="116" y="241"/>
                  </a:cubicBezTo>
                  <a:cubicBezTo>
                    <a:pt x="118" y="241"/>
                    <a:pt x="118" y="241"/>
                    <a:pt x="118" y="241"/>
                  </a:cubicBezTo>
                  <a:cubicBezTo>
                    <a:pt x="116" y="240"/>
                    <a:pt x="116" y="240"/>
                    <a:pt x="116" y="240"/>
                  </a:cubicBezTo>
                  <a:cubicBezTo>
                    <a:pt x="116" y="241"/>
                    <a:pt x="116" y="241"/>
                    <a:pt x="116" y="241"/>
                  </a:cubicBezTo>
                  <a:cubicBezTo>
                    <a:pt x="118" y="241"/>
                    <a:pt x="118" y="241"/>
                    <a:pt x="118" y="241"/>
                  </a:cubicBezTo>
                  <a:cubicBezTo>
                    <a:pt x="116" y="240"/>
                    <a:pt x="116" y="240"/>
                    <a:pt x="116" y="240"/>
                  </a:cubicBezTo>
                  <a:cubicBezTo>
                    <a:pt x="118" y="241"/>
                    <a:pt x="118" y="241"/>
                    <a:pt x="118" y="241"/>
                  </a:cubicBezTo>
                  <a:cubicBezTo>
                    <a:pt x="117" y="239"/>
                    <a:pt x="117" y="239"/>
                    <a:pt x="117" y="239"/>
                  </a:cubicBezTo>
                  <a:cubicBezTo>
                    <a:pt x="116" y="240"/>
                    <a:pt x="116" y="240"/>
                    <a:pt x="116" y="240"/>
                  </a:cubicBezTo>
                  <a:cubicBezTo>
                    <a:pt x="118" y="241"/>
                    <a:pt x="118" y="241"/>
                    <a:pt x="118" y="241"/>
                  </a:cubicBezTo>
                  <a:cubicBezTo>
                    <a:pt x="117" y="239"/>
                    <a:pt x="117" y="239"/>
                    <a:pt x="117" y="239"/>
                  </a:cubicBezTo>
                  <a:cubicBezTo>
                    <a:pt x="118" y="241"/>
                    <a:pt x="118" y="241"/>
                    <a:pt x="118" y="241"/>
                  </a:cubicBezTo>
                  <a:cubicBezTo>
                    <a:pt x="118" y="239"/>
                    <a:pt x="118" y="239"/>
                    <a:pt x="118" y="239"/>
                  </a:cubicBezTo>
                  <a:cubicBezTo>
                    <a:pt x="117" y="239"/>
                    <a:pt x="117" y="239"/>
                    <a:pt x="117" y="239"/>
                  </a:cubicBezTo>
                  <a:cubicBezTo>
                    <a:pt x="118" y="241"/>
                    <a:pt x="118" y="241"/>
                    <a:pt x="118" y="241"/>
                  </a:cubicBezTo>
                  <a:cubicBezTo>
                    <a:pt x="118" y="239"/>
                    <a:pt x="118" y="239"/>
                    <a:pt x="118" y="239"/>
                  </a:cubicBezTo>
                  <a:cubicBezTo>
                    <a:pt x="118" y="241"/>
                    <a:pt x="118" y="241"/>
                    <a:pt x="118" y="241"/>
                  </a:cubicBezTo>
                  <a:cubicBezTo>
                    <a:pt x="120" y="239"/>
                    <a:pt x="120" y="239"/>
                    <a:pt x="120" y="239"/>
                  </a:cubicBezTo>
                  <a:cubicBezTo>
                    <a:pt x="119" y="239"/>
                    <a:pt x="119" y="239"/>
                    <a:pt x="118" y="239"/>
                  </a:cubicBezTo>
                  <a:cubicBezTo>
                    <a:pt x="118" y="241"/>
                    <a:pt x="118" y="241"/>
                    <a:pt x="118" y="241"/>
                  </a:cubicBezTo>
                  <a:cubicBezTo>
                    <a:pt x="120" y="239"/>
                    <a:pt x="120" y="239"/>
                    <a:pt x="120" y="239"/>
                  </a:cubicBezTo>
                  <a:cubicBezTo>
                    <a:pt x="119" y="240"/>
                    <a:pt x="119" y="240"/>
                    <a:pt x="119" y="240"/>
                  </a:cubicBezTo>
                  <a:cubicBezTo>
                    <a:pt x="120" y="239"/>
                    <a:pt x="120" y="239"/>
                    <a:pt x="120" y="239"/>
                  </a:cubicBezTo>
                  <a:cubicBezTo>
                    <a:pt x="120" y="239"/>
                    <a:pt x="120" y="239"/>
                    <a:pt x="120" y="239"/>
                  </a:cubicBezTo>
                  <a:cubicBezTo>
                    <a:pt x="119" y="240"/>
                    <a:pt x="119" y="240"/>
                    <a:pt x="119" y="240"/>
                  </a:cubicBezTo>
                  <a:cubicBezTo>
                    <a:pt x="120" y="239"/>
                    <a:pt x="120" y="239"/>
                    <a:pt x="120" y="239"/>
                  </a:cubicBezTo>
                  <a:cubicBezTo>
                    <a:pt x="120" y="239"/>
                    <a:pt x="119" y="239"/>
                    <a:pt x="119" y="238"/>
                  </a:cubicBezTo>
                  <a:cubicBezTo>
                    <a:pt x="84" y="155"/>
                    <a:pt x="84" y="155"/>
                    <a:pt x="84" y="155"/>
                  </a:cubicBezTo>
                  <a:cubicBezTo>
                    <a:pt x="83" y="153"/>
                    <a:pt x="83" y="150"/>
                    <a:pt x="83" y="147"/>
                  </a:cubicBezTo>
                  <a:cubicBezTo>
                    <a:pt x="83" y="146"/>
                    <a:pt x="83" y="145"/>
                    <a:pt x="83" y="144"/>
                  </a:cubicBezTo>
                  <a:cubicBezTo>
                    <a:pt x="91" y="108"/>
                    <a:pt x="91" y="108"/>
                    <a:pt x="91" y="108"/>
                  </a:cubicBezTo>
                  <a:cubicBezTo>
                    <a:pt x="92" y="107"/>
                    <a:pt x="92" y="105"/>
                    <a:pt x="92" y="104"/>
                  </a:cubicBezTo>
                  <a:cubicBezTo>
                    <a:pt x="92" y="100"/>
                    <a:pt x="91" y="97"/>
                    <a:pt x="90" y="95"/>
                  </a:cubicBezTo>
                  <a:cubicBezTo>
                    <a:pt x="72" y="53"/>
                    <a:pt x="72" y="53"/>
                    <a:pt x="72" y="53"/>
                  </a:cubicBezTo>
                  <a:cubicBezTo>
                    <a:pt x="72" y="51"/>
                    <a:pt x="71" y="50"/>
                    <a:pt x="70" y="49"/>
                  </a:cubicBezTo>
                  <a:cubicBezTo>
                    <a:pt x="69" y="48"/>
                    <a:pt x="67" y="48"/>
                    <a:pt x="66" y="48"/>
                  </a:cubicBezTo>
                  <a:cubicBezTo>
                    <a:pt x="65" y="48"/>
                    <a:pt x="64" y="48"/>
                    <a:pt x="63" y="48"/>
                  </a:cubicBezTo>
                  <a:cubicBezTo>
                    <a:pt x="63" y="48"/>
                    <a:pt x="63" y="48"/>
                    <a:pt x="63" y="48"/>
                  </a:cubicBezTo>
                  <a:cubicBezTo>
                    <a:pt x="63" y="48"/>
                    <a:pt x="63" y="48"/>
                    <a:pt x="63" y="48"/>
                  </a:cubicBezTo>
                  <a:cubicBezTo>
                    <a:pt x="63" y="49"/>
                    <a:pt x="62" y="49"/>
                    <a:pt x="61" y="49"/>
                  </a:cubicBezTo>
                  <a:cubicBezTo>
                    <a:pt x="60" y="49"/>
                    <a:pt x="58" y="48"/>
                    <a:pt x="57" y="47"/>
                  </a:cubicBezTo>
                  <a:cubicBezTo>
                    <a:pt x="50" y="42"/>
                    <a:pt x="50" y="42"/>
                    <a:pt x="50" y="42"/>
                  </a:cubicBezTo>
                  <a:cubicBezTo>
                    <a:pt x="48" y="40"/>
                    <a:pt x="46" y="39"/>
                    <a:pt x="44" y="39"/>
                  </a:cubicBezTo>
                  <a:cubicBezTo>
                    <a:pt x="42" y="39"/>
                    <a:pt x="40" y="40"/>
                    <a:pt x="39" y="41"/>
                  </a:cubicBezTo>
                  <a:cubicBezTo>
                    <a:pt x="4" y="63"/>
                    <a:pt x="4" y="63"/>
                    <a:pt x="4" y="63"/>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5"/>
                    <a:pt x="3" y="65"/>
                    <a:pt x="3" y="65"/>
                  </a:cubicBezTo>
                  <a:cubicBezTo>
                    <a:pt x="4" y="64"/>
                    <a:pt x="4" y="64"/>
                    <a:pt x="4" y="64"/>
                  </a:cubicBezTo>
                  <a:cubicBezTo>
                    <a:pt x="3" y="64"/>
                    <a:pt x="3" y="64"/>
                    <a:pt x="3" y="64"/>
                  </a:cubicBezTo>
                  <a:cubicBezTo>
                    <a:pt x="3" y="65"/>
                    <a:pt x="3" y="65"/>
                    <a:pt x="3" y="65"/>
                  </a:cubicBezTo>
                  <a:cubicBezTo>
                    <a:pt x="4" y="64"/>
                    <a:pt x="4" y="64"/>
                    <a:pt x="4" y="64"/>
                  </a:cubicBezTo>
                  <a:cubicBezTo>
                    <a:pt x="3" y="65"/>
                    <a:pt x="3" y="65"/>
                    <a:pt x="3" y="65"/>
                  </a:cubicBezTo>
                  <a:cubicBezTo>
                    <a:pt x="5" y="65"/>
                    <a:pt x="5" y="65"/>
                    <a:pt x="5" y="65"/>
                  </a:cubicBezTo>
                  <a:cubicBezTo>
                    <a:pt x="5" y="65"/>
                    <a:pt x="5" y="65"/>
                    <a:pt x="4" y="64"/>
                  </a:cubicBezTo>
                  <a:cubicBezTo>
                    <a:pt x="3" y="65"/>
                    <a:pt x="3" y="65"/>
                    <a:pt x="3" y="65"/>
                  </a:cubicBezTo>
                  <a:cubicBezTo>
                    <a:pt x="5" y="65"/>
                    <a:pt x="5" y="65"/>
                    <a:pt x="5" y="65"/>
                  </a:cubicBezTo>
                  <a:cubicBezTo>
                    <a:pt x="4" y="65"/>
                    <a:pt x="4" y="65"/>
                    <a:pt x="4" y="65"/>
                  </a:cubicBezTo>
                  <a:cubicBezTo>
                    <a:pt x="5" y="65"/>
                    <a:pt x="5" y="65"/>
                    <a:pt x="5" y="65"/>
                  </a:cubicBezTo>
                  <a:cubicBezTo>
                    <a:pt x="5" y="65"/>
                    <a:pt x="5" y="65"/>
                    <a:pt x="5" y="65"/>
                  </a:cubicBezTo>
                  <a:cubicBezTo>
                    <a:pt x="4" y="65"/>
                    <a:pt x="4" y="65"/>
                    <a:pt x="4" y="65"/>
                  </a:cubicBezTo>
                  <a:cubicBezTo>
                    <a:pt x="5" y="65"/>
                    <a:pt x="5" y="65"/>
                    <a:pt x="5" y="65"/>
                  </a:cubicBezTo>
                  <a:cubicBezTo>
                    <a:pt x="5" y="65"/>
                    <a:pt x="5" y="65"/>
                    <a:pt x="5" y="64"/>
                  </a:cubicBezTo>
                  <a:cubicBezTo>
                    <a:pt x="11" y="54"/>
                    <a:pt x="11" y="54"/>
                    <a:pt x="11" y="54"/>
                  </a:cubicBezTo>
                  <a:cubicBezTo>
                    <a:pt x="12" y="53"/>
                    <a:pt x="12" y="51"/>
                    <a:pt x="12" y="50"/>
                  </a:cubicBezTo>
                  <a:cubicBezTo>
                    <a:pt x="12" y="47"/>
                    <a:pt x="11" y="44"/>
                    <a:pt x="9" y="43"/>
                  </a:cubicBezTo>
                  <a:cubicBezTo>
                    <a:pt x="8" y="44"/>
                    <a:pt x="8" y="44"/>
                    <a:pt x="8" y="44"/>
                  </a:cubicBezTo>
                  <a:cubicBezTo>
                    <a:pt x="9" y="43"/>
                    <a:pt x="9" y="43"/>
                    <a:pt x="9" y="43"/>
                  </a:cubicBezTo>
                  <a:cubicBezTo>
                    <a:pt x="9" y="43"/>
                    <a:pt x="9" y="43"/>
                    <a:pt x="9" y="43"/>
                  </a:cubicBezTo>
                  <a:cubicBezTo>
                    <a:pt x="9" y="43"/>
                    <a:pt x="9" y="43"/>
                    <a:pt x="9" y="43"/>
                  </a:cubicBezTo>
                  <a:cubicBezTo>
                    <a:pt x="9" y="43"/>
                    <a:pt x="9" y="43"/>
                    <a:pt x="9" y="43"/>
                  </a:cubicBezTo>
                  <a:cubicBezTo>
                    <a:pt x="8" y="42"/>
                    <a:pt x="8" y="41"/>
                    <a:pt x="8" y="41"/>
                  </a:cubicBezTo>
                  <a:cubicBezTo>
                    <a:pt x="8" y="40"/>
                    <a:pt x="8" y="39"/>
                    <a:pt x="9" y="39"/>
                  </a:cubicBezTo>
                  <a:cubicBezTo>
                    <a:pt x="17" y="31"/>
                    <a:pt x="17" y="31"/>
                    <a:pt x="17" y="31"/>
                  </a:cubicBezTo>
                  <a:cubicBezTo>
                    <a:pt x="20" y="29"/>
                    <a:pt x="23" y="25"/>
                    <a:pt x="26" y="23"/>
                  </a:cubicBezTo>
                  <a:cubicBezTo>
                    <a:pt x="40" y="7"/>
                    <a:pt x="40" y="7"/>
                    <a:pt x="40" y="7"/>
                  </a:cubicBezTo>
                  <a:cubicBezTo>
                    <a:pt x="38" y="6"/>
                    <a:pt x="38" y="6"/>
                    <a:pt x="38" y="6"/>
                  </a:cubicBezTo>
                  <a:cubicBezTo>
                    <a:pt x="36" y="5"/>
                    <a:pt x="36" y="5"/>
                    <a:pt x="36" y="5"/>
                  </a:cubicBezTo>
                  <a:cubicBezTo>
                    <a:pt x="23" y="20"/>
                    <a:pt x="23" y="20"/>
                    <a:pt x="23" y="20"/>
                  </a:cubicBezTo>
                  <a:cubicBezTo>
                    <a:pt x="20" y="22"/>
                    <a:pt x="17" y="26"/>
                    <a:pt x="15" y="28"/>
                  </a:cubicBezTo>
                  <a:cubicBezTo>
                    <a:pt x="6" y="35"/>
                    <a:pt x="6" y="35"/>
                    <a:pt x="6" y="35"/>
                  </a:cubicBezTo>
                  <a:cubicBezTo>
                    <a:pt x="4" y="37"/>
                    <a:pt x="3" y="39"/>
                    <a:pt x="3" y="41"/>
                  </a:cubicBezTo>
                  <a:cubicBezTo>
                    <a:pt x="3" y="43"/>
                    <a:pt x="4" y="45"/>
                    <a:pt x="6" y="46"/>
                  </a:cubicBezTo>
                  <a:cubicBezTo>
                    <a:pt x="7" y="44"/>
                    <a:pt x="7" y="44"/>
                    <a:pt x="7" y="44"/>
                  </a:cubicBezTo>
                  <a:cubicBezTo>
                    <a:pt x="6" y="46"/>
                    <a:pt x="6" y="46"/>
                    <a:pt x="6" y="46"/>
                  </a:cubicBezTo>
                  <a:cubicBezTo>
                    <a:pt x="6" y="46"/>
                    <a:pt x="6" y="46"/>
                    <a:pt x="6" y="46"/>
                  </a:cubicBezTo>
                  <a:cubicBezTo>
                    <a:pt x="6" y="46"/>
                    <a:pt x="6" y="46"/>
                    <a:pt x="6" y="46"/>
                  </a:cubicBezTo>
                  <a:cubicBezTo>
                    <a:pt x="6" y="46"/>
                    <a:pt x="6" y="46"/>
                    <a:pt x="6" y="46"/>
                  </a:cubicBezTo>
                  <a:cubicBezTo>
                    <a:pt x="7" y="47"/>
                    <a:pt x="8" y="48"/>
                    <a:pt x="8" y="50"/>
                  </a:cubicBezTo>
                  <a:cubicBezTo>
                    <a:pt x="8" y="50"/>
                    <a:pt x="8" y="51"/>
                    <a:pt x="7" y="52"/>
                  </a:cubicBezTo>
                  <a:cubicBezTo>
                    <a:pt x="2" y="62"/>
                    <a:pt x="2" y="62"/>
                    <a:pt x="2" y="62"/>
                  </a:cubicBezTo>
                  <a:cubicBezTo>
                    <a:pt x="1" y="62"/>
                    <a:pt x="1" y="63"/>
                    <a:pt x="1" y="63"/>
                  </a:cubicBezTo>
                  <a:cubicBezTo>
                    <a:pt x="1" y="64"/>
                    <a:pt x="0" y="65"/>
                    <a:pt x="0" y="65"/>
                  </a:cubicBezTo>
                  <a:cubicBezTo>
                    <a:pt x="0" y="66"/>
                    <a:pt x="0" y="66"/>
                    <a:pt x="1" y="67"/>
                  </a:cubicBezTo>
                  <a:cubicBezTo>
                    <a:pt x="2" y="68"/>
                    <a:pt x="3" y="68"/>
                    <a:pt x="3" y="68"/>
                  </a:cubicBezTo>
                  <a:cubicBezTo>
                    <a:pt x="4" y="68"/>
                    <a:pt x="5" y="68"/>
                    <a:pt x="6" y="67"/>
                  </a:cubicBezTo>
                  <a:cubicBezTo>
                    <a:pt x="41" y="44"/>
                    <a:pt x="41" y="44"/>
                    <a:pt x="41" y="44"/>
                  </a:cubicBezTo>
                  <a:cubicBezTo>
                    <a:pt x="42" y="44"/>
                    <a:pt x="43" y="44"/>
                    <a:pt x="44" y="44"/>
                  </a:cubicBezTo>
                  <a:cubicBezTo>
                    <a:pt x="45" y="44"/>
                    <a:pt x="47" y="44"/>
                    <a:pt x="47" y="45"/>
                  </a:cubicBezTo>
                  <a:cubicBezTo>
                    <a:pt x="54" y="51"/>
                    <a:pt x="54" y="51"/>
                    <a:pt x="54" y="51"/>
                  </a:cubicBezTo>
                  <a:cubicBezTo>
                    <a:pt x="56" y="52"/>
                    <a:pt x="59" y="53"/>
                    <a:pt x="61" y="53"/>
                  </a:cubicBezTo>
                  <a:cubicBezTo>
                    <a:pt x="62" y="53"/>
                    <a:pt x="64" y="53"/>
                    <a:pt x="65" y="52"/>
                  </a:cubicBezTo>
                  <a:cubicBezTo>
                    <a:pt x="65" y="52"/>
                    <a:pt x="65" y="52"/>
                    <a:pt x="65" y="52"/>
                  </a:cubicBezTo>
                  <a:cubicBezTo>
                    <a:pt x="65" y="52"/>
                    <a:pt x="65" y="52"/>
                    <a:pt x="65" y="52"/>
                  </a:cubicBezTo>
                  <a:cubicBezTo>
                    <a:pt x="66" y="52"/>
                    <a:pt x="66" y="52"/>
                    <a:pt x="66" y="52"/>
                  </a:cubicBezTo>
                  <a:cubicBezTo>
                    <a:pt x="66" y="52"/>
                    <a:pt x="67" y="52"/>
                    <a:pt x="67" y="53"/>
                  </a:cubicBezTo>
                  <a:cubicBezTo>
                    <a:pt x="68" y="53"/>
                    <a:pt x="68" y="54"/>
                    <a:pt x="69" y="55"/>
                  </a:cubicBezTo>
                  <a:cubicBezTo>
                    <a:pt x="86" y="96"/>
                    <a:pt x="86" y="96"/>
                    <a:pt x="86" y="96"/>
                  </a:cubicBezTo>
                  <a:cubicBezTo>
                    <a:pt x="87" y="98"/>
                    <a:pt x="87" y="101"/>
                    <a:pt x="87" y="104"/>
                  </a:cubicBezTo>
                  <a:cubicBezTo>
                    <a:pt x="87" y="105"/>
                    <a:pt x="87" y="106"/>
                    <a:pt x="87" y="107"/>
                  </a:cubicBezTo>
                  <a:cubicBezTo>
                    <a:pt x="79" y="143"/>
                    <a:pt x="79" y="143"/>
                    <a:pt x="79" y="143"/>
                  </a:cubicBezTo>
                  <a:cubicBezTo>
                    <a:pt x="79" y="144"/>
                    <a:pt x="79" y="146"/>
                    <a:pt x="79" y="147"/>
                  </a:cubicBezTo>
                  <a:cubicBezTo>
                    <a:pt x="79" y="151"/>
                    <a:pt x="79" y="154"/>
                    <a:pt x="80" y="156"/>
                  </a:cubicBezTo>
                  <a:cubicBezTo>
                    <a:pt x="115" y="239"/>
                    <a:pt x="115" y="239"/>
                    <a:pt x="115" y="239"/>
                  </a:cubicBezTo>
                  <a:cubicBezTo>
                    <a:pt x="115" y="240"/>
                    <a:pt x="116" y="241"/>
                    <a:pt x="116" y="241"/>
                  </a:cubicBezTo>
                  <a:cubicBezTo>
                    <a:pt x="116" y="242"/>
                    <a:pt x="116" y="242"/>
                    <a:pt x="116" y="242"/>
                  </a:cubicBezTo>
                  <a:cubicBezTo>
                    <a:pt x="117" y="243"/>
                    <a:pt x="117" y="243"/>
                    <a:pt x="117" y="243"/>
                  </a:cubicBezTo>
                  <a:cubicBezTo>
                    <a:pt x="117" y="243"/>
                    <a:pt x="117" y="243"/>
                    <a:pt x="118" y="243"/>
                  </a:cubicBezTo>
                  <a:cubicBezTo>
                    <a:pt x="119" y="243"/>
                    <a:pt x="119" y="243"/>
                    <a:pt x="120" y="242"/>
                  </a:cubicBezTo>
                  <a:cubicBezTo>
                    <a:pt x="120" y="241"/>
                    <a:pt x="120" y="241"/>
                    <a:pt x="120" y="241"/>
                  </a:cubicBezTo>
                  <a:cubicBezTo>
                    <a:pt x="121" y="241"/>
                    <a:pt x="121" y="241"/>
                    <a:pt x="121" y="241"/>
                  </a:cubicBezTo>
                  <a:cubicBezTo>
                    <a:pt x="120" y="240"/>
                    <a:pt x="120" y="239"/>
                    <a:pt x="120" y="238"/>
                  </a:cubicBezTo>
                  <a:cubicBezTo>
                    <a:pt x="111" y="203"/>
                    <a:pt x="111" y="203"/>
                    <a:pt x="111" y="203"/>
                  </a:cubicBezTo>
                  <a:cubicBezTo>
                    <a:pt x="111" y="202"/>
                    <a:pt x="111" y="201"/>
                    <a:pt x="111" y="201"/>
                  </a:cubicBezTo>
                  <a:cubicBezTo>
                    <a:pt x="111" y="201"/>
                    <a:pt x="111" y="201"/>
                    <a:pt x="111" y="201"/>
                  </a:cubicBezTo>
                  <a:cubicBezTo>
                    <a:pt x="110" y="201"/>
                    <a:pt x="110" y="201"/>
                    <a:pt x="110" y="201"/>
                  </a:cubicBezTo>
                  <a:cubicBezTo>
                    <a:pt x="111" y="202"/>
                    <a:pt x="111" y="202"/>
                    <a:pt x="111" y="202"/>
                  </a:cubicBezTo>
                  <a:cubicBezTo>
                    <a:pt x="111" y="201"/>
                    <a:pt x="111" y="201"/>
                    <a:pt x="111" y="201"/>
                  </a:cubicBezTo>
                  <a:cubicBezTo>
                    <a:pt x="110" y="201"/>
                    <a:pt x="110" y="201"/>
                    <a:pt x="110" y="201"/>
                  </a:cubicBezTo>
                  <a:cubicBezTo>
                    <a:pt x="111" y="202"/>
                    <a:pt x="111" y="202"/>
                    <a:pt x="111" y="202"/>
                  </a:cubicBezTo>
                  <a:cubicBezTo>
                    <a:pt x="109" y="201"/>
                    <a:pt x="109" y="201"/>
                    <a:pt x="109" y="201"/>
                  </a:cubicBezTo>
                  <a:cubicBezTo>
                    <a:pt x="110" y="202"/>
                    <a:pt x="110" y="202"/>
                    <a:pt x="110" y="202"/>
                  </a:cubicBezTo>
                  <a:cubicBezTo>
                    <a:pt x="111" y="202"/>
                    <a:pt x="111" y="202"/>
                    <a:pt x="111" y="202"/>
                  </a:cubicBezTo>
                  <a:cubicBezTo>
                    <a:pt x="109" y="201"/>
                    <a:pt x="109" y="201"/>
                    <a:pt x="109" y="201"/>
                  </a:cubicBezTo>
                  <a:cubicBezTo>
                    <a:pt x="110" y="202"/>
                    <a:pt x="110" y="202"/>
                    <a:pt x="110" y="202"/>
                  </a:cubicBezTo>
                  <a:cubicBezTo>
                    <a:pt x="109" y="201"/>
                    <a:pt x="109" y="201"/>
                    <a:pt x="109" y="201"/>
                  </a:cubicBezTo>
                  <a:cubicBezTo>
                    <a:pt x="109" y="203"/>
                    <a:pt x="109" y="203"/>
                    <a:pt x="109" y="203"/>
                  </a:cubicBezTo>
                  <a:cubicBezTo>
                    <a:pt x="110" y="202"/>
                    <a:pt x="110" y="202"/>
                    <a:pt x="110" y="202"/>
                  </a:cubicBezTo>
                  <a:cubicBezTo>
                    <a:pt x="109" y="201"/>
                    <a:pt x="109" y="201"/>
                    <a:pt x="109" y="201"/>
                  </a:cubicBezTo>
                  <a:cubicBezTo>
                    <a:pt x="109" y="203"/>
                    <a:pt x="109" y="203"/>
                    <a:pt x="109" y="203"/>
                  </a:cubicBezTo>
                  <a:cubicBezTo>
                    <a:pt x="109" y="201"/>
                    <a:pt x="109" y="201"/>
                    <a:pt x="109" y="201"/>
                  </a:cubicBezTo>
                  <a:cubicBezTo>
                    <a:pt x="108" y="202"/>
                    <a:pt x="108" y="202"/>
                    <a:pt x="108" y="202"/>
                  </a:cubicBezTo>
                  <a:cubicBezTo>
                    <a:pt x="109" y="203"/>
                    <a:pt x="109" y="203"/>
                    <a:pt x="109" y="203"/>
                  </a:cubicBezTo>
                  <a:cubicBezTo>
                    <a:pt x="109" y="201"/>
                    <a:pt x="109" y="201"/>
                    <a:pt x="109" y="201"/>
                  </a:cubicBezTo>
                  <a:cubicBezTo>
                    <a:pt x="108" y="202"/>
                    <a:pt x="108" y="202"/>
                    <a:pt x="108" y="202"/>
                  </a:cubicBezTo>
                  <a:cubicBezTo>
                    <a:pt x="109" y="202"/>
                    <a:pt x="109" y="202"/>
                    <a:pt x="109" y="202"/>
                  </a:cubicBezTo>
                  <a:cubicBezTo>
                    <a:pt x="108" y="202"/>
                    <a:pt x="108" y="202"/>
                    <a:pt x="108" y="202"/>
                  </a:cubicBezTo>
                  <a:cubicBezTo>
                    <a:pt x="108" y="202"/>
                    <a:pt x="108" y="202"/>
                    <a:pt x="108" y="202"/>
                  </a:cubicBezTo>
                  <a:cubicBezTo>
                    <a:pt x="109" y="202"/>
                    <a:pt x="109" y="202"/>
                    <a:pt x="109" y="202"/>
                  </a:cubicBezTo>
                  <a:cubicBezTo>
                    <a:pt x="108" y="202"/>
                    <a:pt x="108" y="202"/>
                    <a:pt x="108" y="202"/>
                  </a:cubicBezTo>
                  <a:cubicBezTo>
                    <a:pt x="108" y="203"/>
                    <a:pt x="108" y="203"/>
                    <a:pt x="108" y="203"/>
                  </a:cubicBezTo>
                  <a:cubicBezTo>
                    <a:pt x="109" y="203"/>
                    <a:pt x="109" y="203"/>
                    <a:pt x="109" y="204"/>
                  </a:cubicBezTo>
                  <a:cubicBezTo>
                    <a:pt x="129" y="238"/>
                    <a:pt x="129" y="238"/>
                    <a:pt x="129" y="238"/>
                  </a:cubicBezTo>
                  <a:cubicBezTo>
                    <a:pt x="130" y="240"/>
                    <a:pt x="132" y="246"/>
                    <a:pt x="132" y="249"/>
                  </a:cubicBezTo>
                  <a:cubicBezTo>
                    <a:pt x="132" y="254"/>
                    <a:pt x="132" y="254"/>
                    <a:pt x="132" y="254"/>
                  </a:cubicBezTo>
                  <a:cubicBezTo>
                    <a:pt x="132" y="257"/>
                    <a:pt x="132" y="259"/>
                    <a:pt x="133" y="261"/>
                  </a:cubicBezTo>
                  <a:cubicBezTo>
                    <a:pt x="134" y="263"/>
                    <a:pt x="135" y="265"/>
                    <a:pt x="137" y="266"/>
                  </a:cubicBezTo>
                  <a:cubicBezTo>
                    <a:pt x="151" y="277"/>
                    <a:pt x="151" y="277"/>
                    <a:pt x="151" y="277"/>
                  </a:cubicBezTo>
                  <a:cubicBezTo>
                    <a:pt x="152" y="278"/>
                    <a:pt x="154" y="279"/>
                    <a:pt x="156" y="280"/>
                  </a:cubicBezTo>
                  <a:cubicBezTo>
                    <a:pt x="158" y="281"/>
                    <a:pt x="160" y="281"/>
                    <a:pt x="162" y="281"/>
                  </a:cubicBezTo>
                  <a:cubicBezTo>
                    <a:pt x="170" y="281"/>
                    <a:pt x="170" y="281"/>
                    <a:pt x="170" y="281"/>
                  </a:cubicBezTo>
                  <a:cubicBezTo>
                    <a:pt x="173" y="281"/>
                    <a:pt x="177" y="282"/>
                    <a:pt x="179" y="284"/>
                  </a:cubicBezTo>
                  <a:cubicBezTo>
                    <a:pt x="200" y="297"/>
                    <a:pt x="200" y="297"/>
                    <a:pt x="200" y="297"/>
                  </a:cubicBezTo>
                  <a:cubicBezTo>
                    <a:pt x="202" y="298"/>
                    <a:pt x="206" y="302"/>
                    <a:pt x="207" y="304"/>
                  </a:cubicBezTo>
                  <a:cubicBezTo>
                    <a:pt x="218" y="323"/>
                    <a:pt x="218" y="323"/>
                    <a:pt x="218" y="323"/>
                  </a:cubicBezTo>
                  <a:cubicBezTo>
                    <a:pt x="219" y="325"/>
                    <a:pt x="220" y="326"/>
                    <a:pt x="222" y="328"/>
                  </a:cubicBezTo>
                  <a:cubicBezTo>
                    <a:pt x="224" y="329"/>
                    <a:pt x="225" y="330"/>
                    <a:pt x="228" y="330"/>
                  </a:cubicBezTo>
                  <a:cubicBezTo>
                    <a:pt x="237" y="330"/>
                    <a:pt x="237" y="330"/>
                    <a:pt x="237" y="330"/>
                  </a:cubicBezTo>
                  <a:cubicBezTo>
                    <a:pt x="238" y="330"/>
                    <a:pt x="239" y="330"/>
                    <a:pt x="241" y="331"/>
                  </a:cubicBezTo>
                  <a:cubicBezTo>
                    <a:pt x="242" y="332"/>
                    <a:pt x="243" y="333"/>
                    <a:pt x="244" y="334"/>
                  </a:cubicBezTo>
                  <a:cubicBezTo>
                    <a:pt x="244" y="335"/>
                    <a:pt x="244" y="335"/>
                    <a:pt x="244" y="335"/>
                  </a:cubicBezTo>
                  <a:cubicBezTo>
                    <a:pt x="244" y="335"/>
                    <a:pt x="244" y="335"/>
                    <a:pt x="244" y="335"/>
                  </a:cubicBezTo>
                  <a:cubicBezTo>
                    <a:pt x="244" y="335"/>
                    <a:pt x="244" y="335"/>
                    <a:pt x="244" y="335"/>
                  </a:cubicBezTo>
                  <a:cubicBezTo>
                    <a:pt x="246" y="337"/>
                    <a:pt x="246" y="340"/>
                    <a:pt x="246" y="343"/>
                  </a:cubicBezTo>
                  <a:cubicBezTo>
                    <a:pt x="246" y="344"/>
                    <a:pt x="246" y="345"/>
                    <a:pt x="246" y="345"/>
                  </a:cubicBezTo>
                  <a:cubicBezTo>
                    <a:pt x="238" y="394"/>
                    <a:pt x="238" y="394"/>
                    <a:pt x="238" y="394"/>
                  </a:cubicBezTo>
                  <a:cubicBezTo>
                    <a:pt x="238" y="395"/>
                    <a:pt x="237" y="396"/>
                    <a:pt x="237" y="397"/>
                  </a:cubicBezTo>
                  <a:cubicBezTo>
                    <a:pt x="237" y="400"/>
                    <a:pt x="238" y="404"/>
                    <a:pt x="240" y="407"/>
                  </a:cubicBezTo>
                  <a:cubicBezTo>
                    <a:pt x="276" y="468"/>
                    <a:pt x="276" y="468"/>
                    <a:pt x="276" y="468"/>
                  </a:cubicBezTo>
                  <a:cubicBezTo>
                    <a:pt x="278" y="470"/>
                    <a:pt x="279" y="475"/>
                    <a:pt x="279" y="479"/>
                  </a:cubicBezTo>
                  <a:cubicBezTo>
                    <a:pt x="279" y="618"/>
                    <a:pt x="279" y="618"/>
                    <a:pt x="279" y="618"/>
                  </a:cubicBezTo>
                  <a:cubicBezTo>
                    <a:pt x="279" y="622"/>
                    <a:pt x="280" y="628"/>
                    <a:pt x="282" y="631"/>
                  </a:cubicBezTo>
                  <a:cubicBezTo>
                    <a:pt x="299" y="664"/>
                    <a:pt x="299" y="664"/>
                    <a:pt x="299" y="664"/>
                  </a:cubicBezTo>
                  <a:cubicBezTo>
                    <a:pt x="299" y="665"/>
                    <a:pt x="300" y="665"/>
                    <a:pt x="300" y="666"/>
                  </a:cubicBezTo>
                  <a:cubicBezTo>
                    <a:pt x="300" y="666"/>
                    <a:pt x="301" y="666"/>
                    <a:pt x="301" y="667"/>
                  </a:cubicBezTo>
                  <a:cubicBezTo>
                    <a:pt x="301" y="667"/>
                    <a:pt x="302" y="667"/>
                    <a:pt x="303" y="667"/>
                  </a:cubicBezTo>
                  <a:cubicBezTo>
                    <a:pt x="303" y="667"/>
                    <a:pt x="304" y="667"/>
                    <a:pt x="305" y="666"/>
                  </a:cubicBezTo>
                  <a:cubicBezTo>
                    <a:pt x="305" y="665"/>
                    <a:pt x="305" y="665"/>
                    <a:pt x="306" y="664"/>
                  </a:cubicBezTo>
                  <a:cubicBezTo>
                    <a:pt x="306" y="663"/>
                    <a:pt x="306" y="663"/>
                    <a:pt x="306" y="662"/>
                  </a:cubicBezTo>
                  <a:cubicBezTo>
                    <a:pt x="306" y="635"/>
                    <a:pt x="306" y="635"/>
                    <a:pt x="306" y="635"/>
                  </a:cubicBezTo>
                  <a:cubicBezTo>
                    <a:pt x="306" y="631"/>
                    <a:pt x="307" y="626"/>
                    <a:pt x="307" y="622"/>
                  </a:cubicBezTo>
                  <a:cubicBezTo>
                    <a:pt x="314" y="597"/>
                    <a:pt x="314" y="597"/>
                    <a:pt x="314" y="597"/>
                  </a:cubicBezTo>
                  <a:cubicBezTo>
                    <a:pt x="315" y="594"/>
                    <a:pt x="317" y="589"/>
                    <a:pt x="319" y="587"/>
                  </a:cubicBezTo>
                  <a:cubicBezTo>
                    <a:pt x="423" y="439"/>
                    <a:pt x="423" y="439"/>
                    <a:pt x="423" y="439"/>
                  </a:cubicBezTo>
                  <a:cubicBezTo>
                    <a:pt x="425" y="436"/>
                    <a:pt x="427" y="431"/>
                    <a:pt x="428" y="427"/>
                  </a:cubicBezTo>
                  <a:cubicBezTo>
                    <a:pt x="429" y="415"/>
                    <a:pt x="429" y="415"/>
                    <a:pt x="429" y="415"/>
                  </a:cubicBezTo>
                  <a:cubicBezTo>
                    <a:pt x="429" y="414"/>
                    <a:pt x="429" y="414"/>
                    <a:pt x="429" y="413"/>
                  </a:cubicBezTo>
                  <a:cubicBezTo>
                    <a:pt x="429" y="411"/>
                    <a:pt x="429" y="409"/>
                    <a:pt x="428" y="408"/>
                  </a:cubicBezTo>
                  <a:cubicBezTo>
                    <a:pt x="427" y="406"/>
                    <a:pt x="426" y="404"/>
                    <a:pt x="425" y="403"/>
                  </a:cubicBezTo>
                  <a:cubicBezTo>
                    <a:pt x="383" y="378"/>
                    <a:pt x="383" y="378"/>
                    <a:pt x="383" y="378"/>
                  </a:cubicBezTo>
                  <a:cubicBezTo>
                    <a:pt x="381" y="377"/>
                    <a:pt x="380" y="377"/>
                    <a:pt x="378" y="377"/>
                  </a:cubicBezTo>
                  <a:cubicBezTo>
                    <a:pt x="376" y="377"/>
                    <a:pt x="373" y="378"/>
                    <a:pt x="372" y="380"/>
                  </a:cubicBezTo>
                  <a:cubicBezTo>
                    <a:pt x="371" y="381"/>
                    <a:pt x="369" y="382"/>
                    <a:pt x="368" y="382"/>
                  </a:cubicBezTo>
                  <a:cubicBezTo>
                    <a:pt x="367" y="382"/>
                    <a:pt x="367" y="381"/>
                    <a:pt x="367" y="381"/>
                  </a:cubicBezTo>
                  <a:cubicBezTo>
                    <a:pt x="366" y="381"/>
                    <a:pt x="366" y="380"/>
                    <a:pt x="365" y="379"/>
                  </a:cubicBezTo>
                  <a:cubicBezTo>
                    <a:pt x="365" y="378"/>
                    <a:pt x="364" y="377"/>
                    <a:pt x="364" y="376"/>
                  </a:cubicBezTo>
                  <a:cubicBezTo>
                    <a:pt x="364" y="375"/>
                    <a:pt x="364" y="375"/>
                    <a:pt x="364" y="374"/>
                  </a:cubicBezTo>
                  <a:cubicBezTo>
                    <a:pt x="365" y="369"/>
                    <a:pt x="365" y="369"/>
                    <a:pt x="365" y="369"/>
                  </a:cubicBezTo>
                  <a:cubicBezTo>
                    <a:pt x="365" y="368"/>
                    <a:pt x="365" y="367"/>
                    <a:pt x="365" y="367"/>
                  </a:cubicBezTo>
                  <a:cubicBezTo>
                    <a:pt x="365" y="365"/>
                    <a:pt x="365" y="363"/>
                    <a:pt x="364" y="361"/>
                  </a:cubicBezTo>
                  <a:cubicBezTo>
                    <a:pt x="364" y="359"/>
                    <a:pt x="363" y="357"/>
                    <a:pt x="362" y="356"/>
                  </a:cubicBezTo>
                  <a:cubicBezTo>
                    <a:pt x="330" y="325"/>
                    <a:pt x="330" y="325"/>
                    <a:pt x="330" y="325"/>
                  </a:cubicBezTo>
                  <a:cubicBezTo>
                    <a:pt x="327" y="323"/>
                    <a:pt x="323" y="320"/>
                    <a:pt x="320" y="319"/>
                  </a:cubicBezTo>
                  <a:cubicBezTo>
                    <a:pt x="280" y="301"/>
                    <a:pt x="280" y="301"/>
                    <a:pt x="280" y="301"/>
                  </a:cubicBezTo>
                  <a:cubicBezTo>
                    <a:pt x="279" y="301"/>
                    <a:pt x="278" y="301"/>
                    <a:pt x="277" y="301"/>
                  </a:cubicBezTo>
                  <a:cubicBezTo>
                    <a:pt x="274" y="301"/>
                    <a:pt x="271" y="302"/>
                    <a:pt x="269" y="305"/>
                  </a:cubicBezTo>
                  <a:cubicBezTo>
                    <a:pt x="257" y="321"/>
                    <a:pt x="257" y="321"/>
                    <a:pt x="257" y="321"/>
                  </a:cubicBezTo>
                  <a:cubicBezTo>
                    <a:pt x="256" y="322"/>
                    <a:pt x="255" y="323"/>
                    <a:pt x="254" y="323"/>
                  </a:cubicBezTo>
                  <a:cubicBezTo>
                    <a:pt x="254" y="323"/>
                    <a:pt x="253" y="322"/>
                    <a:pt x="252" y="322"/>
                  </a:cubicBezTo>
                  <a:cubicBezTo>
                    <a:pt x="251" y="320"/>
                    <a:pt x="251" y="320"/>
                    <a:pt x="251" y="320"/>
                  </a:cubicBezTo>
                  <a:cubicBezTo>
                    <a:pt x="249" y="319"/>
                    <a:pt x="247" y="318"/>
                    <a:pt x="246" y="317"/>
                  </a:cubicBezTo>
                  <a:cubicBezTo>
                    <a:pt x="244" y="316"/>
                    <a:pt x="242" y="316"/>
                    <a:pt x="240" y="316"/>
                  </a:cubicBezTo>
                  <a:cubicBezTo>
                    <a:pt x="234" y="316"/>
                    <a:pt x="234" y="316"/>
                    <a:pt x="234" y="316"/>
                  </a:cubicBezTo>
                  <a:cubicBezTo>
                    <a:pt x="233" y="316"/>
                    <a:pt x="232" y="315"/>
                    <a:pt x="231" y="314"/>
                  </a:cubicBezTo>
                  <a:cubicBezTo>
                    <a:pt x="230" y="314"/>
                    <a:pt x="229" y="312"/>
                    <a:pt x="229" y="311"/>
                  </a:cubicBezTo>
                  <a:cubicBezTo>
                    <a:pt x="227" y="306"/>
                    <a:pt x="227" y="306"/>
                    <a:pt x="227" y="306"/>
                  </a:cubicBezTo>
                  <a:cubicBezTo>
                    <a:pt x="226" y="304"/>
                    <a:pt x="226" y="303"/>
                    <a:pt x="226" y="301"/>
                  </a:cubicBezTo>
                  <a:cubicBezTo>
                    <a:pt x="226" y="300"/>
                    <a:pt x="226" y="299"/>
                    <a:pt x="226" y="299"/>
                  </a:cubicBezTo>
                  <a:cubicBezTo>
                    <a:pt x="226" y="299"/>
                    <a:pt x="226" y="299"/>
                    <a:pt x="226" y="299"/>
                  </a:cubicBezTo>
                  <a:cubicBezTo>
                    <a:pt x="226" y="299"/>
                    <a:pt x="226" y="299"/>
                    <a:pt x="226" y="299"/>
                  </a:cubicBezTo>
                  <a:cubicBezTo>
                    <a:pt x="227" y="297"/>
                    <a:pt x="227" y="296"/>
                    <a:pt x="227" y="295"/>
                  </a:cubicBezTo>
                  <a:cubicBezTo>
                    <a:pt x="227" y="292"/>
                    <a:pt x="227" y="290"/>
                    <a:pt x="225" y="288"/>
                  </a:cubicBezTo>
                  <a:cubicBezTo>
                    <a:pt x="221" y="282"/>
                    <a:pt x="221" y="282"/>
                    <a:pt x="221" y="282"/>
                  </a:cubicBezTo>
                  <a:cubicBezTo>
                    <a:pt x="220" y="280"/>
                    <a:pt x="220" y="279"/>
                    <a:pt x="219" y="279"/>
                  </a:cubicBezTo>
                  <a:cubicBezTo>
                    <a:pt x="218" y="278"/>
                    <a:pt x="217" y="277"/>
                    <a:pt x="215" y="277"/>
                  </a:cubicBezTo>
                  <a:cubicBezTo>
                    <a:pt x="214" y="277"/>
                    <a:pt x="213" y="278"/>
                    <a:pt x="213" y="279"/>
                  </a:cubicBezTo>
                  <a:cubicBezTo>
                    <a:pt x="213" y="279"/>
                    <a:pt x="212" y="279"/>
                    <a:pt x="211" y="280"/>
                  </a:cubicBezTo>
                  <a:cubicBezTo>
                    <a:pt x="210" y="280"/>
                    <a:pt x="209" y="280"/>
                    <a:pt x="207" y="280"/>
                  </a:cubicBezTo>
                  <a:cubicBezTo>
                    <a:pt x="207" y="280"/>
                    <a:pt x="207" y="280"/>
                    <a:pt x="206" y="280"/>
                  </a:cubicBezTo>
                  <a:cubicBezTo>
                    <a:pt x="206" y="279"/>
                    <a:pt x="206" y="278"/>
                    <a:pt x="206" y="277"/>
                  </a:cubicBezTo>
                  <a:cubicBezTo>
                    <a:pt x="206" y="277"/>
                    <a:pt x="206" y="277"/>
                    <a:pt x="206" y="276"/>
                  </a:cubicBezTo>
                  <a:cubicBezTo>
                    <a:pt x="209" y="261"/>
                    <a:pt x="209" y="261"/>
                    <a:pt x="209" y="261"/>
                  </a:cubicBezTo>
                  <a:cubicBezTo>
                    <a:pt x="209" y="260"/>
                    <a:pt x="209" y="260"/>
                    <a:pt x="209" y="259"/>
                  </a:cubicBezTo>
                  <a:cubicBezTo>
                    <a:pt x="209" y="257"/>
                    <a:pt x="208" y="255"/>
                    <a:pt x="207" y="254"/>
                  </a:cubicBezTo>
                  <a:cubicBezTo>
                    <a:pt x="206" y="253"/>
                    <a:pt x="205" y="252"/>
                    <a:pt x="203" y="252"/>
                  </a:cubicBezTo>
                  <a:cubicBezTo>
                    <a:pt x="201" y="252"/>
                    <a:pt x="201" y="252"/>
                    <a:pt x="201" y="252"/>
                  </a:cubicBezTo>
                  <a:cubicBezTo>
                    <a:pt x="199" y="252"/>
                    <a:pt x="197" y="253"/>
                    <a:pt x="196" y="254"/>
                  </a:cubicBezTo>
                  <a:cubicBezTo>
                    <a:pt x="194" y="255"/>
                    <a:pt x="193" y="257"/>
                    <a:pt x="192" y="259"/>
                  </a:cubicBezTo>
                  <a:cubicBezTo>
                    <a:pt x="192" y="260"/>
                    <a:pt x="192" y="260"/>
                    <a:pt x="192" y="260"/>
                  </a:cubicBezTo>
                  <a:cubicBezTo>
                    <a:pt x="191" y="261"/>
                    <a:pt x="190" y="263"/>
                    <a:pt x="189" y="264"/>
                  </a:cubicBezTo>
                  <a:cubicBezTo>
                    <a:pt x="188" y="264"/>
                    <a:pt x="187" y="265"/>
                    <a:pt x="187" y="265"/>
                  </a:cubicBezTo>
                  <a:cubicBezTo>
                    <a:pt x="177" y="265"/>
                    <a:pt x="177" y="265"/>
                    <a:pt x="177" y="265"/>
                  </a:cubicBezTo>
                  <a:cubicBezTo>
                    <a:pt x="176" y="265"/>
                    <a:pt x="175" y="264"/>
                    <a:pt x="174" y="264"/>
                  </a:cubicBezTo>
                  <a:cubicBezTo>
                    <a:pt x="173" y="263"/>
                    <a:pt x="173" y="261"/>
                    <a:pt x="172" y="260"/>
                  </a:cubicBezTo>
                  <a:cubicBezTo>
                    <a:pt x="169" y="247"/>
                    <a:pt x="169" y="247"/>
                    <a:pt x="169" y="247"/>
                  </a:cubicBezTo>
                  <a:cubicBezTo>
                    <a:pt x="169" y="246"/>
                    <a:pt x="169" y="244"/>
                    <a:pt x="169" y="242"/>
                  </a:cubicBezTo>
                  <a:cubicBezTo>
                    <a:pt x="169" y="240"/>
                    <a:pt x="169" y="237"/>
                    <a:pt x="170" y="236"/>
                  </a:cubicBezTo>
                  <a:cubicBezTo>
                    <a:pt x="176" y="217"/>
                    <a:pt x="176" y="217"/>
                    <a:pt x="176" y="217"/>
                  </a:cubicBezTo>
                  <a:cubicBezTo>
                    <a:pt x="177" y="216"/>
                    <a:pt x="178" y="214"/>
                    <a:pt x="179" y="214"/>
                  </a:cubicBezTo>
                  <a:cubicBezTo>
                    <a:pt x="180" y="213"/>
                    <a:pt x="181" y="212"/>
                    <a:pt x="181" y="212"/>
                  </a:cubicBezTo>
                  <a:cubicBezTo>
                    <a:pt x="216" y="212"/>
                    <a:pt x="216" y="212"/>
                    <a:pt x="216" y="212"/>
                  </a:cubicBezTo>
                  <a:cubicBezTo>
                    <a:pt x="217" y="212"/>
                    <a:pt x="218" y="213"/>
                    <a:pt x="218" y="213"/>
                  </a:cubicBezTo>
                  <a:cubicBezTo>
                    <a:pt x="219" y="214"/>
                    <a:pt x="219" y="215"/>
                    <a:pt x="219" y="216"/>
                  </a:cubicBezTo>
                  <a:cubicBezTo>
                    <a:pt x="219" y="218"/>
                    <a:pt x="220" y="220"/>
                    <a:pt x="221" y="222"/>
                  </a:cubicBezTo>
                  <a:cubicBezTo>
                    <a:pt x="221" y="224"/>
                    <a:pt x="222" y="226"/>
                    <a:pt x="223" y="228"/>
                  </a:cubicBezTo>
                  <a:cubicBezTo>
                    <a:pt x="226" y="232"/>
                    <a:pt x="226" y="232"/>
                    <a:pt x="226" y="232"/>
                  </a:cubicBezTo>
                  <a:cubicBezTo>
                    <a:pt x="227" y="232"/>
                    <a:pt x="227" y="233"/>
                    <a:pt x="228" y="233"/>
                  </a:cubicBezTo>
                  <a:cubicBezTo>
                    <a:pt x="228" y="234"/>
                    <a:pt x="229" y="234"/>
                    <a:pt x="230" y="234"/>
                  </a:cubicBezTo>
                  <a:cubicBezTo>
                    <a:pt x="231" y="234"/>
                    <a:pt x="231" y="234"/>
                    <a:pt x="232" y="233"/>
                  </a:cubicBezTo>
                  <a:cubicBezTo>
                    <a:pt x="233" y="233"/>
                    <a:pt x="233" y="232"/>
                    <a:pt x="233" y="231"/>
                  </a:cubicBezTo>
                  <a:cubicBezTo>
                    <a:pt x="233" y="230"/>
                    <a:pt x="234" y="229"/>
                    <a:pt x="234" y="228"/>
                  </a:cubicBezTo>
                  <a:cubicBezTo>
                    <a:pt x="234" y="225"/>
                    <a:pt x="234" y="225"/>
                    <a:pt x="234" y="225"/>
                  </a:cubicBezTo>
                  <a:cubicBezTo>
                    <a:pt x="234" y="223"/>
                    <a:pt x="233" y="221"/>
                    <a:pt x="233" y="219"/>
                  </a:cubicBezTo>
                  <a:cubicBezTo>
                    <a:pt x="232" y="217"/>
                    <a:pt x="232" y="216"/>
                    <a:pt x="231" y="214"/>
                  </a:cubicBezTo>
                  <a:cubicBezTo>
                    <a:pt x="231" y="214"/>
                    <a:pt x="230" y="213"/>
                    <a:pt x="230" y="211"/>
                  </a:cubicBezTo>
                  <a:cubicBezTo>
                    <a:pt x="229" y="209"/>
                    <a:pt x="229" y="207"/>
                    <a:pt x="229" y="206"/>
                  </a:cubicBezTo>
                  <a:cubicBezTo>
                    <a:pt x="229" y="204"/>
                    <a:pt x="229" y="204"/>
                    <a:pt x="229" y="204"/>
                  </a:cubicBezTo>
                  <a:cubicBezTo>
                    <a:pt x="229" y="201"/>
                    <a:pt x="230" y="195"/>
                    <a:pt x="232" y="193"/>
                  </a:cubicBezTo>
                  <a:cubicBezTo>
                    <a:pt x="234" y="189"/>
                    <a:pt x="234" y="189"/>
                    <a:pt x="234" y="189"/>
                  </a:cubicBezTo>
                  <a:cubicBezTo>
                    <a:pt x="236" y="186"/>
                    <a:pt x="237" y="180"/>
                    <a:pt x="237" y="176"/>
                  </a:cubicBezTo>
                  <a:cubicBezTo>
                    <a:pt x="237" y="168"/>
                    <a:pt x="237" y="168"/>
                    <a:pt x="237" y="168"/>
                  </a:cubicBezTo>
                  <a:cubicBezTo>
                    <a:pt x="237" y="165"/>
                    <a:pt x="238" y="160"/>
                    <a:pt x="240" y="157"/>
                  </a:cubicBezTo>
                  <a:cubicBezTo>
                    <a:pt x="255" y="128"/>
                    <a:pt x="255" y="128"/>
                    <a:pt x="255" y="128"/>
                  </a:cubicBezTo>
                  <a:cubicBezTo>
                    <a:pt x="255" y="127"/>
                    <a:pt x="256" y="126"/>
                    <a:pt x="258" y="125"/>
                  </a:cubicBezTo>
                  <a:cubicBezTo>
                    <a:pt x="259" y="124"/>
                    <a:pt x="260" y="123"/>
                    <a:pt x="261" y="123"/>
                  </a:cubicBezTo>
                  <a:cubicBezTo>
                    <a:pt x="269" y="123"/>
                    <a:pt x="269" y="123"/>
                    <a:pt x="269" y="123"/>
                  </a:cubicBezTo>
                  <a:cubicBezTo>
                    <a:pt x="270" y="123"/>
                    <a:pt x="271" y="123"/>
                    <a:pt x="272" y="123"/>
                  </a:cubicBezTo>
                  <a:cubicBezTo>
                    <a:pt x="273" y="122"/>
                    <a:pt x="273" y="121"/>
                    <a:pt x="273" y="119"/>
                  </a:cubicBezTo>
                  <a:cubicBezTo>
                    <a:pt x="273" y="118"/>
                    <a:pt x="273" y="117"/>
                    <a:pt x="272" y="115"/>
                  </a:cubicBezTo>
                  <a:cubicBezTo>
                    <a:pt x="265" y="107"/>
                    <a:pt x="265" y="107"/>
                    <a:pt x="265" y="107"/>
                  </a:cubicBezTo>
                  <a:cubicBezTo>
                    <a:pt x="263" y="105"/>
                    <a:pt x="261" y="104"/>
                    <a:pt x="258" y="104"/>
                  </a:cubicBezTo>
                  <a:cubicBezTo>
                    <a:pt x="257" y="104"/>
                    <a:pt x="255" y="104"/>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6"/>
                    <a:pt x="254" y="106"/>
                    <a:pt x="254" y="106"/>
                  </a:cubicBezTo>
                  <a:cubicBezTo>
                    <a:pt x="255" y="106"/>
                    <a:pt x="255" y="106"/>
                    <a:pt x="255" y="106"/>
                  </a:cubicBezTo>
                  <a:cubicBezTo>
                    <a:pt x="254" y="105"/>
                    <a:pt x="254" y="105"/>
                    <a:pt x="254" y="105"/>
                  </a:cubicBezTo>
                  <a:cubicBezTo>
                    <a:pt x="254" y="106"/>
                    <a:pt x="254" y="106"/>
                    <a:pt x="254" y="106"/>
                  </a:cubicBezTo>
                  <a:cubicBezTo>
                    <a:pt x="255" y="106"/>
                    <a:pt x="255" y="106"/>
                    <a:pt x="255" y="106"/>
                  </a:cubicBezTo>
                  <a:cubicBezTo>
                    <a:pt x="255" y="105"/>
                    <a:pt x="255" y="105"/>
                    <a:pt x="255" y="105"/>
                  </a:cubicBezTo>
                  <a:cubicBezTo>
                    <a:pt x="255" y="104"/>
                    <a:pt x="255" y="104"/>
                    <a:pt x="255" y="104"/>
                  </a:cubicBezTo>
                  <a:cubicBezTo>
                    <a:pt x="255" y="101"/>
                    <a:pt x="255" y="101"/>
                    <a:pt x="255" y="101"/>
                  </a:cubicBezTo>
                  <a:cubicBezTo>
                    <a:pt x="256" y="100"/>
                    <a:pt x="257" y="98"/>
                    <a:pt x="257" y="98"/>
                  </a:cubicBezTo>
                  <a:cubicBezTo>
                    <a:pt x="258" y="97"/>
                    <a:pt x="259" y="96"/>
                    <a:pt x="260" y="96"/>
                  </a:cubicBezTo>
                  <a:cubicBezTo>
                    <a:pt x="269" y="96"/>
                    <a:pt x="269" y="96"/>
                    <a:pt x="269" y="96"/>
                  </a:cubicBezTo>
                  <a:cubicBezTo>
                    <a:pt x="271" y="96"/>
                    <a:pt x="272" y="96"/>
                    <a:pt x="274" y="95"/>
                  </a:cubicBezTo>
                  <a:cubicBezTo>
                    <a:pt x="276" y="94"/>
                    <a:pt x="278" y="93"/>
                    <a:pt x="279" y="91"/>
                  </a:cubicBezTo>
                  <a:cubicBezTo>
                    <a:pt x="280" y="90"/>
                    <a:pt x="280" y="88"/>
                    <a:pt x="280" y="86"/>
                  </a:cubicBezTo>
                  <a:cubicBezTo>
                    <a:pt x="280" y="84"/>
                    <a:pt x="279" y="82"/>
                    <a:pt x="278" y="80"/>
                  </a:cubicBezTo>
                  <a:cubicBezTo>
                    <a:pt x="246" y="45"/>
                    <a:pt x="246" y="45"/>
                    <a:pt x="246" y="45"/>
                  </a:cubicBezTo>
                  <a:cubicBezTo>
                    <a:pt x="245" y="44"/>
                    <a:pt x="244" y="43"/>
                    <a:pt x="242" y="43"/>
                  </a:cubicBezTo>
                  <a:cubicBezTo>
                    <a:pt x="242" y="43"/>
                    <a:pt x="241" y="43"/>
                    <a:pt x="240" y="44"/>
                  </a:cubicBezTo>
                  <a:cubicBezTo>
                    <a:pt x="239" y="44"/>
                    <a:pt x="239" y="45"/>
                    <a:pt x="239" y="46"/>
                  </a:cubicBezTo>
                  <a:cubicBezTo>
                    <a:pt x="238" y="47"/>
                    <a:pt x="238" y="48"/>
                    <a:pt x="238" y="49"/>
                  </a:cubicBezTo>
                  <a:cubicBezTo>
                    <a:pt x="238" y="51"/>
                    <a:pt x="238" y="51"/>
                    <a:pt x="238" y="51"/>
                  </a:cubicBezTo>
                  <a:cubicBezTo>
                    <a:pt x="238" y="52"/>
                    <a:pt x="238" y="52"/>
                    <a:pt x="238" y="53"/>
                  </a:cubicBezTo>
                  <a:cubicBezTo>
                    <a:pt x="238" y="53"/>
                    <a:pt x="238" y="53"/>
                    <a:pt x="238" y="53"/>
                  </a:cubicBezTo>
                  <a:cubicBezTo>
                    <a:pt x="237" y="53"/>
                    <a:pt x="237" y="53"/>
                    <a:pt x="237" y="53"/>
                  </a:cubicBezTo>
                  <a:cubicBezTo>
                    <a:pt x="214" y="38"/>
                    <a:pt x="214" y="38"/>
                    <a:pt x="214" y="38"/>
                  </a:cubicBezTo>
                  <a:cubicBezTo>
                    <a:pt x="213" y="38"/>
                    <a:pt x="212" y="37"/>
                    <a:pt x="211" y="37"/>
                  </a:cubicBezTo>
                  <a:cubicBezTo>
                    <a:pt x="210" y="37"/>
                    <a:pt x="209" y="38"/>
                    <a:pt x="208" y="39"/>
                  </a:cubicBezTo>
                  <a:cubicBezTo>
                    <a:pt x="207" y="40"/>
                    <a:pt x="207" y="41"/>
                    <a:pt x="207" y="42"/>
                  </a:cubicBezTo>
                  <a:cubicBezTo>
                    <a:pt x="207" y="43"/>
                    <a:pt x="207" y="43"/>
                    <a:pt x="207" y="44"/>
                  </a:cubicBezTo>
                  <a:cubicBezTo>
                    <a:pt x="211" y="57"/>
                    <a:pt x="211" y="57"/>
                    <a:pt x="211" y="57"/>
                  </a:cubicBezTo>
                  <a:cubicBezTo>
                    <a:pt x="211" y="61"/>
                    <a:pt x="212" y="67"/>
                    <a:pt x="212" y="70"/>
                  </a:cubicBezTo>
                  <a:cubicBezTo>
                    <a:pt x="212" y="87"/>
                    <a:pt x="212" y="87"/>
                    <a:pt x="212" y="87"/>
                  </a:cubicBezTo>
                  <a:cubicBezTo>
                    <a:pt x="212" y="88"/>
                    <a:pt x="212" y="89"/>
                    <a:pt x="212" y="89"/>
                  </a:cubicBezTo>
                  <a:cubicBezTo>
                    <a:pt x="212" y="89"/>
                    <a:pt x="212" y="89"/>
                    <a:pt x="212" y="89"/>
                  </a:cubicBezTo>
                  <a:cubicBezTo>
                    <a:pt x="213" y="90"/>
                    <a:pt x="213" y="90"/>
                    <a:pt x="213" y="90"/>
                  </a:cubicBezTo>
                  <a:cubicBezTo>
                    <a:pt x="212" y="89"/>
                    <a:pt x="212" y="89"/>
                    <a:pt x="212" y="89"/>
                  </a:cubicBezTo>
                  <a:cubicBezTo>
                    <a:pt x="212" y="89"/>
                    <a:pt x="212" y="89"/>
                    <a:pt x="212" y="89"/>
                  </a:cubicBezTo>
                  <a:cubicBezTo>
                    <a:pt x="213" y="90"/>
                    <a:pt x="213" y="90"/>
                    <a:pt x="213" y="90"/>
                  </a:cubicBezTo>
                  <a:cubicBezTo>
                    <a:pt x="212" y="89"/>
                    <a:pt x="212" y="89"/>
                    <a:pt x="212" y="89"/>
                  </a:cubicBezTo>
                  <a:cubicBezTo>
                    <a:pt x="213" y="90"/>
                    <a:pt x="213" y="90"/>
                    <a:pt x="213" y="90"/>
                  </a:cubicBezTo>
                  <a:cubicBezTo>
                    <a:pt x="213" y="88"/>
                    <a:pt x="213" y="88"/>
                    <a:pt x="213" y="88"/>
                  </a:cubicBezTo>
                  <a:cubicBezTo>
                    <a:pt x="212" y="89"/>
                    <a:pt x="212" y="89"/>
                    <a:pt x="212" y="89"/>
                  </a:cubicBezTo>
                  <a:cubicBezTo>
                    <a:pt x="213" y="90"/>
                    <a:pt x="213" y="90"/>
                    <a:pt x="213" y="90"/>
                  </a:cubicBezTo>
                  <a:cubicBezTo>
                    <a:pt x="213" y="88"/>
                    <a:pt x="213" y="88"/>
                    <a:pt x="213" y="88"/>
                  </a:cubicBezTo>
                  <a:cubicBezTo>
                    <a:pt x="213" y="90"/>
                    <a:pt x="213" y="90"/>
                    <a:pt x="213" y="90"/>
                  </a:cubicBezTo>
                  <a:cubicBezTo>
                    <a:pt x="214" y="89"/>
                    <a:pt x="214" y="89"/>
                    <a:pt x="214" y="89"/>
                  </a:cubicBezTo>
                  <a:cubicBezTo>
                    <a:pt x="214" y="89"/>
                    <a:pt x="214" y="88"/>
                    <a:pt x="213" y="88"/>
                  </a:cubicBezTo>
                  <a:cubicBezTo>
                    <a:pt x="213" y="90"/>
                    <a:pt x="213" y="90"/>
                    <a:pt x="213" y="90"/>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8"/>
                    <a:pt x="213" y="88"/>
                  </a:cubicBezTo>
                  <a:cubicBezTo>
                    <a:pt x="208" y="77"/>
                    <a:pt x="208" y="77"/>
                    <a:pt x="208" y="77"/>
                  </a:cubicBezTo>
                  <a:cubicBezTo>
                    <a:pt x="206" y="74"/>
                    <a:pt x="203" y="70"/>
                    <a:pt x="200" y="68"/>
                  </a:cubicBezTo>
                  <a:cubicBezTo>
                    <a:pt x="178" y="54"/>
                    <a:pt x="178" y="54"/>
                    <a:pt x="178" y="54"/>
                  </a:cubicBezTo>
                  <a:cubicBezTo>
                    <a:pt x="177" y="53"/>
                    <a:pt x="177" y="51"/>
                    <a:pt x="177" y="49"/>
                  </a:cubicBezTo>
                  <a:cubicBezTo>
                    <a:pt x="177" y="49"/>
                    <a:pt x="177" y="48"/>
                    <a:pt x="177" y="47"/>
                  </a:cubicBezTo>
                  <a:cubicBezTo>
                    <a:pt x="181" y="36"/>
                    <a:pt x="181" y="36"/>
                    <a:pt x="181" y="36"/>
                  </a:cubicBezTo>
                  <a:cubicBezTo>
                    <a:pt x="181" y="35"/>
                    <a:pt x="181" y="34"/>
                    <a:pt x="181" y="32"/>
                  </a:cubicBezTo>
                  <a:cubicBezTo>
                    <a:pt x="181" y="29"/>
                    <a:pt x="180" y="26"/>
                    <a:pt x="177" y="24"/>
                  </a:cubicBezTo>
                  <a:cubicBezTo>
                    <a:pt x="151" y="10"/>
                    <a:pt x="151" y="10"/>
                    <a:pt x="151" y="10"/>
                  </a:cubicBezTo>
                  <a:cubicBezTo>
                    <a:pt x="149" y="9"/>
                    <a:pt x="148" y="9"/>
                    <a:pt x="147" y="9"/>
                  </a:cubicBezTo>
                  <a:cubicBezTo>
                    <a:pt x="144" y="9"/>
                    <a:pt x="141" y="10"/>
                    <a:pt x="139" y="12"/>
                  </a:cubicBezTo>
                  <a:cubicBezTo>
                    <a:pt x="139" y="13"/>
                    <a:pt x="138" y="14"/>
                    <a:pt x="137" y="14"/>
                  </a:cubicBezTo>
                  <a:cubicBezTo>
                    <a:pt x="136" y="14"/>
                    <a:pt x="135" y="13"/>
                    <a:pt x="135" y="13"/>
                  </a:cubicBezTo>
                  <a:cubicBezTo>
                    <a:pt x="127" y="5"/>
                    <a:pt x="127" y="5"/>
                    <a:pt x="127" y="5"/>
                  </a:cubicBezTo>
                  <a:cubicBezTo>
                    <a:pt x="126" y="4"/>
                    <a:pt x="124" y="3"/>
                    <a:pt x="122" y="2"/>
                  </a:cubicBezTo>
                  <a:cubicBezTo>
                    <a:pt x="120" y="1"/>
                    <a:pt x="118" y="1"/>
                    <a:pt x="116" y="1"/>
                  </a:cubicBezTo>
                  <a:cubicBezTo>
                    <a:pt x="108" y="1"/>
                    <a:pt x="108" y="1"/>
                    <a:pt x="108" y="1"/>
                  </a:cubicBezTo>
                  <a:cubicBezTo>
                    <a:pt x="107" y="1"/>
                    <a:pt x="105" y="1"/>
                    <a:pt x="103" y="2"/>
                  </a:cubicBezTo>
                  <a:cubicBezTo>
                    <a:pt x="101" y="2"/>
                    <a:pt x="99" y="3"/>
                    <a:pt x="97" y="4"/>
                  </a:cubicBezTo>
                  <a:cubicBezTo>
                    <a:pt x="95" y="6"/>
                    <a:pt x="95" y="6"/>
                    <a:pt x="95" y="6"/>
                  </a:cubicBezTo>
                  <a:cubicBezTo>
                    <a:pt x="94" y="7"/>
                    <a:pt x="93" y="7"/>
                    <a:pt x="91" y="7"/>
                  </a:cubicBezTo>
                  <a:cubicBezTo>
                    <a:pt x="90" y="7"/>
                    <a:pt x="89" y="7"/>
                    <a:pt x="88" y="6"/>
                  </a:cubicBezTo>
                  <a:cubicBezTo>
                    <a:pt x="83" y="3"/>
                    <a:pt x="83" y="3"/>
                    <a:pt x="83" y="3"/>
                  </a:cubicBezTo>
                  <a:cubicBezTo>
                    <a:pt x="81" y="2"/>
                    <a:pt x="79" y="1"/>
                    <a:pt x="78" y="1"/>
                  </a:cubicBezTo>
                  <a:cubicBezTo>
                    <a:pt x="76" y="0"/>
                    <a:pt x="74" y="0"/>
                    <a:pt x="72" y="0"/>
                  </a:cubicBezTo>
                  <a:cubicBezTo>
                    <a:pt x="47" y="0"/>
                    <a:pt x="47" y="0"/>
                    <a:pt x="47" y="0"/>
                  </a:cubicBezTo>
                  <a:cubicBezTo>
                    <a:pt x="45" y="0"/>
                    <a:pt x="43" y="0"/>
                    <a:pt x="41" y="1"/>
                  </a:cubicBezTo>
                  <a:cubicBezTo>
                    <a:pt x="39" y="2"/>
                    <a:pt x="38" y="3"/>
                    <a:pt x="36" y="5"/>
                  </a:cubicBezTo>
                  <a:lnTo>
                    <a:pt x="3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0" name="Freeform 281"/>
            <p:cNvSpPr>
              <a:spLocks/>
            </p:cNvSpPr>
            <p:nvPr/>
          </p:nvSpPr>
          <p:spPr bwMode="auto">
            <a:xfrm>
              <a:off x="-5010151" y="2547937"/>
              <a:ext cx="230188" cy="187323"/>
            </a:xfrm>
            <a:custGeom>
              <a:avLst/>
              <a:gdLst>
                <a:gd name="T0" fmla="*/ 2147483647 w 61"/>
                <a:gd name="T1" fmla="*/ 2147483647 h 50"/>
                <a:gd name="T2" fmla="*/ 2147483647 w 61"/>
                <a:gd name="T3" fmla="*/ 2147483647 h 50"/>
                <a:gd name="T4" fmla="*/ 2147483647 w 61"/>
                <a:gd name="T5" fmla="*/ 2147483647 h 50"/>
                <a:gd name="T6" fmla="*/ 2147483647 w 61"/>
                <a:gd name="T7" fmla="*/ 2147483647 h 50"/>
                <a:gd name="T8" fmla="*/ 2147483647 w 61"/>
                <a:gd name="T9" fmla="*/ 2147483647 h 50"/>
                <a:gd name="T10" fmla="*/ 2147483647 w 61"/>
                <a:gd name="T11" fmla="*/ 2147483647 h 50"/>
                <a:gd name="T12" fmla="*/ 2147483647 w 61"/>
                <a:gd name="T13" fmla="*/ 2147483647 h 50"/>
                <a:gd name="T14" fmla="*/ 2147483647 w 61"/>
                <a:gd name="T15" fmla="*/ 2147483647 h 50"/>
                <a:gd name="T16" fmla="*/ 2147483647 w 61"/>
                <a:gd name="T17" fmla="*/ 2147483647 h 50"/>
                <a:gd name="T18" fmla="*/ 2147483647 w 61"/>
                <a:gd name="T19" fmla="*/ 2147483647 h 50"/>
                <a:gd name="T20" fmla="*/ 2147483647 w 61"/>
                <a:gd name="T21" fmla="*/ 2147483647 h 50"/>
                <a:gd name="T22" fmla="*/ 2147483647 w 61"/>
                <a:gd name="T23" fmla="*/ 2147483647 h 50"/>
                <a:gd name="T24" fmla="*/ 2147483647 w 61"/>
                <a:gd name="T25" fmla="*/ 2147483647 h 50"/>
                <a:gd name="T26" fmla="*/ 2147483647 w 61"/>
                <a:gd name="T27" fmla="*/ 2147483647 h 50"/>
                <a:gd name="T28" fmla="*/ 2147483647 w 61"/>
                <a:gd name="T29" fmla="*/ 2147483647 h 50"/>
                <a:gd name="T30" fmla="*/ 2147483647 w 61"/>
                <a:gd name="T31" fmla="*/ 2147483647 h 50"/>
                <a:gd name="T32" fmla="*/ 2147483647 w 61"/>
                <a:gd name="T33" fmla="*/ 2147483647 h 50"/>
                <a:gd name="T34" fmla="*/ 2147483647 w 61"/>
                <a:gd name="T35" fmla="*/ 2147483647 h 50"/>
                <a:gd name="T36" fmla="*/ 2147483647 w 61"/>
                <a:gd name="T37" fmla="*/ 2147483647 h 50"/>
                <a:gd name="T38" fmla="*/ 2147483647 w 61"/>
                <a:gd name="T39" fmla="*/ 2147483647 h 50"/>
                <a:gd name="T40" fmla="*/ 2147483647 w 61"/>
                <a:gd name="T41" fmla="*/ 2147483647 h 50"/>
                <a:gd name="T42" fmla="*/ 2147483647 w 61"/>
                <a:gd name="T43" fmla="*/ 2147483647 h 50"/>
                <a:gd name="T44" fmla="*/ 2147483647 w 61"/>
                <a:gd name="T45" fmla="*/ 2147483647 h 50"/>
                <a:gd name="T46" fmla="*/ 2147483647 w 61"/>
                <a:gd name="T47" fmla="*/ 2147483647 h 50"/>
                <a:gd name="T48" fmla="*/ 2147483647 w 61"/>
                <a:gd name="T49" fmla="*/ 2147483647 h 50"/>
                <a:gd name="T50" fmla="*/ 2147483647 w 61"/>
                <a:gd name="T51" fmla="*/ 2147483647 h 50"/>
                <a:gd name="T52" fmla="*/ 2147483647 w 61"/>
                <a:gd name="T53" fmla="*/ 2147483647 h 50"/>
                <a:gd name="T54" fmla="*/ 2147483647 w 61"/>
                <a:gd name="T55" fmla="*/ 2147483647 h 50"/>
                <a:gd name="T56" fmla="*/ 2147483647 w 61"/>
                <a:gd name="T57" fmla="*/ 2147483647 h 50"/>
                <a:gd name="T58" fmla="*/ 2147483647 w 61"/>
                <a:gd name="T59" fmla="*/ 2147483647 h 50"/>
                <a:gd name="T60" fmla="*/ 2147483647 w 61"/>
                <a:gd name="T61" fmla="*/ 2147483647 h 50"/>
                <a:gd name="T62" fmla="*/ 2147483647 w 61"/>
                <a:gd name="T63" fmla="*/ 2147483647 h 50"/>
                <a:gd name="T64" fmla="*/ 2147483647 w 61"/>
                <a:gd name="T65" fmla="*/ 2147483647 h 50"/>
                <a:gd name="T66" fmla="*/ 2147483647 w 61"/>
                <a:gd name="T67" fmla="*/ 2147483647 h 50"/>
                <a:gd name="T68" fmla="*/ 2147483647 w 61"/>
                <a:gd name="T69" fmla="*/ 2147483647 h 50"/>
                <a:gd name="T70" fmla="*/ 2147483647 w 61"/>
                <a:gd name="T71" fmla="*/ 2147483647 h 50"/>
                <a:gd name="T72" fmla="*/ 2147483647 w 61"/>
                <a:gd name="T73" fmla="*/ 2147483647 h 50"/>
                <a:gd name="T74" fmla="*/ 2147483647 w 61"/>
                <a:gd name="T75" fmla="*/ 2147483647 h 50"/>
                <a:gd name="T76" fmla="*/ 2147483647 w 61"/>
                <a:gd name="T77" fmla="*/ 2147483647 h 50"/>
                <a:gd name="T78" fmla="*/ 2147483647 w 61"/>
                <a:gd name="T79" fmla="*/ 2147483647 h 50"/>
                <a:gd name="T80" fmla="*/ 2147483647 w 61"/>
                <a:gd name="T81" fmla="*/ 2147483647 h 50"/>
                <a:gd name="T82" fmla="*/ 2147483647 w 61"/>
                <a:gd name="T83" fmla="*/ 2147483647 h 50"/>
                <a:gd name="T84" fmla="*/ 2147483647 w 61"/>
                <a:gd name="T85" fmla="*/ 2147483647 h 50"/>
                <a:gd name="T86" fmla="*/ 2147483647 w 61"/>
                <a:gd name="T87" fmla="*/ 2147483647 h 50"/>
                <a:gd name="T88" fmla="*/ 2147483647 w 61"/>
                <a:gd name="T89" fmla="*/ 2147483647 h 50"/>
                <a:gd name="T90" fmla="*/ 2147483647 w 61"/>
                <a:gd name="T91" fmla="*/ 2147483647 h 50"/>
                <a:gd name="T92" fmla="*/ 2147483647 w 61"/>
                <a:gd name="T93" fmla="*/ 2147483647 h 50"/>
                <a:gd name="T94" fmla="*/ 2147483647 w 61"/>
                <a:gd name="T95" fmla="*/ 2147483647 h 50"/>
                <a:gd name="T96" fmla="*/ 2147483647 w 61"/>
                <a:gd name="T97" fmla="*/ 2147483647 h 50"/>
                <a:gd name="T98" fmla="*/ 2147483647 w 61"/>
                <a:gd name="T99" fmla="*/ 2147483647 h 50"/>
                <a:gd name="T100" fmla="*/ 2147483647 w 61"/>
                <a:gd name="T101" fmla="*/ 2147483647 h 50"/>
                <a:gd name="T102" fmla="*/ 2147483647 w 61"/>
                <a:gd name="T103" fmla="*/ 2147483647 h 50"/>
                <a:gd name="T104" fmla="*/ 2147483647 w 61"/>
                <a:gd name="T105" fmla="*/ 2147483647 h 50"/>
                <a:gd name="T106" fmla="*/ 2147483647 w 61"/>
                <a:gd name="T107" fmla="*/ 2147483647 h 50"/>
                <a:gd name="T108" fmla="*/ 2147483647 w 61"/>
                <a:gd name="T109" fmla="*/ 2147483647 h 50"/>
                <a:gd name="T110" fmla="*/ 2147483647 w 61"/>
                <a:gd name="T111" fmla="*/ 2147483647 h 50"/>
                <a:gd name="T112" fmla="*/ 2147483647 w 61"/>
                <a:gd name="T113" fmla="*/ 0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1" h="50">
                  <a:moveTo>
                    <a:pt x="3" y="4"/>
                  </a:moveTo>
                  <a:cubicBezTo>
                    <a:pt x="4" y="6"/>
                    <a:pt x="4" y="6"/>
                    <a:pt x="4" y="6"/>
                  </a:cubicBezTo>
                  <a:cubicBezTo>
                    <a:pt x="5" y="5"/>
                    <a:pt x="6" y="4"/>
                    <a:pt x="8" y="4"/>
                  </a:cubicBezTo>
                  <a:cubicBezTo>
                    <a:pt x="9" y="4"/>
                    <a:pt x="9" y="4"/>
                    <a:pt x="9" y="4"/>
                  </a:cubicBezTo>
                  <a:cubicBezTo>
                    <a:pt x="33" y="12"/>
                    <a:pt x="33" y="12"/>
                    <a:pt x="33" y="12"/>
                  </a:cubicBezTo>
                  <a:cubicBezTo>
                    <a:pt x="34" y="13"/>
                    <a:pt x="35" y="14"/>
                    <a:pt x="36" y="15"/>
                  </a:cubicBezTo>
                  <a:cubicBezTo>
                    <a:pt x="38" y="16"/>
                    <a:pt x="39" y="17"/>
                    <a:pt x="40" y="18"/>
                  </a:cubicBezTo>
                  <a:cubicBezTo>
                    <a:pt x="44" y="23"/>
                    <a:pt x="44" y="23"/>
                    <a:pt x="44" y="23"/>
                  </a:cubicBezTo>
                  <a:cubicBezTo>
                    <a:pt x="45" y="25"/>
                    <a:pt x="46" y="26"/>
                    <a:pt x="48" y="28"/>
                  </a:cubicBezTo>
                  <a:cubicBezTo>
                    <a:pt x="50" y="29"/>
                    <a:pt x="52" y="30"/>
                    <a:pt x="53" y="30"/>
                  </a:cubicBezTo>
                  <a:cubicBezTo>
                    <a:pt x="54" y="28"/>
                    <a:pt x="54" y="28"/>
                    <a:pt x="54" y="28"/>
                  </a:cubicBezTo>
                  <a:cubicBezTo>
                    <a:pt x="53" y="30"/>
                    <a:pt x="53" y="30"/>
                    <a:pt x="53" y="30"/>
                  </a:cubicBezTo>
                  <a:cubicBezTo>
                    <a:pt x="54" y="31"/>
                    <a:pt x="54" y="31"/>
                    <a:pt x="54" y="31"/>
                  </a:cubicBezTo>
                  <a:cubicBezTo>
                    <a:pt x="54" y="31"/>
                    <a:pt x="54" y="31"/>
                    <a:pt x="54" y="31"/>
                  </a:cubicBezTo>
                  <a:cubicBezTo>
                    <a:pt x="54" y="31"/>
                    <a:pt x="54" y="31"/>
                    <a:pt x="54" y="31"/>
                  </a:cubicBezTo>
                  <a:cubicBezTo>
                    <a:pt x="55" y="31"/>
                    <a:pt x="56" y="32"/>
                    <a:pt x="56"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6" y="33"/>
                  </a:cubicBezTo>
                  <a:cubicBezTo>
                    <a:pt x="56" y="33"/>
                    <a:pt x="56" y="33"/>
                    <a:pt x="56" y="33"/>
                  </a:cubicBezTo>
                  <a:cubicBezTo>
                    <a:pt x="56" y="33"/>
                    <a:pt x="56" y="33"/>
                    <a:pt x="56" y="33"/>
                  </a:cubicBezTo>
                  <a:cubicBezTo>
                    <a:pt x="55" y="33"/>
                    <a:pt x="55" y="33"/>
                    <a:pt x="55" y="33"/>
                  </a:cubicBezTo>
                  <a:cubicBezTo>
                    <a:pt x="54" y="33"/>
                    <a:pt x="53" y="33"/>
                    <a:pt x="53" y="34"/>
                  </a:cubicBezTo>
                  <a:cubicBezTo>
                    <a:pt x="52" y="35"/>
                    <a:pt x="52" y="35"/>
                    <a:pt x="52" y="36"/>
                  </a:cubicBezTo>
                  <a:cubicBezTo>
                    <a:pt x="52" y="37"/>
                    <a:pt x="52" y="38"/>
                    <a:pt x="53" y="38"/>
                  </a:cubicBezTo>
                  <a:cubicBezTo>
                    <a:pt x="53" y="39"/>
                    <a:pt x="53" y="40"/>
                    <a:pt x="54" y="41"/>
                  </a:cubicBezTo>
                  <a:cubicBezTo>
                    <a:pt x="55" y="41"/>
                    <a:pt x="55" y="41"/>
                    <a:pt x="55" y="41"/>
                  </a:cubicBezTo>
                  <a:cubicBezTo>
                    <a:pt x="55" y="42"/>
                    <a:pt x="55" y="42"/>
                    <a:pt x="55" y="42"/>
                  </a:cubicBezTo>
                  <a:cubicBezTo>
                    <a:pt x="55" y="42"/>
                    <a:pt x="55" y="42"/>
                    <a:pt x="55" y="42"/>
                  </a:cubicBezTo>
                  <a:cubicBezTo>
                    <a:pt x="55" y="42"/>
                    <a:pt x="56" y="43"/>
                    <a:pt x="56" y="44"/>
                  </a:cubicBezTo>
                  <a:cubicBezTo>
                    <a:pt x="56" y="45"/>
                    <a:pt x="56" y="45"/>
                    <a:pt x="56" y="46"/>
                  </a:cubicBezTo>
                  <a:cubicBezTo>
                    <a:pt x="56" y="46"/>
                    <a:pt x="56" y="46"/>
                    <a:pt x="56" y="46"/>
                  </a:cubicBezTo>
                  <a:cubicBezTo>
                    <a:pt x="57" y="46"/>
                    <a:pt x="57" y="46"/>
                    <a:pt x="57" y="46"/>
                  </a:cubicBezTo>
                  <a:cubicBezTo>
                    <a:pt x="56" y="46"/>
                    <a:pt x="56" y="46"/>
                    <a:pt x="56" y="46"/>
                  </a:cubicBezTo>
                  <a:cubicBezTo>
                    <a:pt x="56" y="46"/>
                    <a:pt x="56" y="46"/>
                    <a:pt x="56" y="46"/>
                  </a:cubicBezTo>
                  <a:cubicBezTo>
                    <a:pt x="57" y="46"/>
                    <a:pt x="57" y="46"/>
                    <a:pt x="57" y="46"/>
                  </a:cubicBezTo>
                  <a:cubicBezTo>
                    <a:pt x="56" y="46"/>
                    <a:pt x="56" y="46"/>
                    <a:pt x="56" y="46"/>
                  </a:cubicBezTo>
                  <a:cubicBezTo>
                    <a:pt x="57" y="46"/>
                    <a:pt x="57" y="46"/>
                    <a:pt x="57" y="46"/>
                  </a:cubicBezTo>
                  <a:cubicBezTo>
                    <a:pt x="57" y="45"/>
                    <a:pt x="57" y="45"/>
                    <a:pt x="57" y="45"/>
                  </a:cubicBezTo>
                  <a:cubicBezTo>
                    <a:pt x="56" y="46"/>
                    <a:pt x="56" y="46"/>
                    <a:pt x="56" y="46"/>
                  </a:cubicBezTo>
                  <a:cubicBezTo>
                    <a:pt x="57" y="46"/>
                    <a:pt x="57" y="46"/>
                    <a:pt x="57" y="46"/>
                  </a:cubicBezTo>
                  <a:cubicBezTo>
                    <a:pt x="57" y="45"/>
                    <a:pt x="57" y="45"/>
                    <a:pt x="57" y="45"/>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6" y="45"/>
                    <a:pt x="56" y="45"/>
                    <a:pt x="56" y="45"/>
                  </a:cubicBezTo>
                  <a:cubicBezTo>
                    <a:pt x="55" y="45"/>
                    <a:pt x="54" y="45"/>
                    <a:pt x="53" y="45"/>
                  </a:cubicBezTo>
                  <a:cubicBezTo>
                    <a:pt x="37" y="39"/>
                    <a:pt x="37" y="39"/>
                    <a:pt x="37" y="39"/>
                  </a:cubicBezTo>
                  <a:cubicBezTo>
                    <a:pt x="36" y="38"/>
                    <a:pt x="35" y="37"/>
                    <a:pt x="34" y="37"/>
                  </a:cubicBezTo>
                  <a:cubicBezTo>
                    <a:pt x="33" y="36"/>
                    <a:pt x="33" y="36"/>
                    <a:pt x="33" y="36"/>
                  </a:cubicBezTo>
                  <a:cubicBezTo>
                    <a:pt x="33" y="35"/>
                    <a:pt x="33" y="35"/>
                    <a:pt x="33" y="35"/>
                  </a:cubicBezTo>
                  <a:cubicBezTo>
                    <a:pt x="33" y="35"/>
                    <a:pt x="33" y="35"/>
                    <a:pt x="33" y="34"/>
                  </a:cubicBezTo>
                  <a:cubicBezTo>
                    <a:pt x="34" y="34"/>
                    <a:pt x="34" y="34"/>
                    <a:pt x="34" y="34"/>
                  </a:cubicBezTo>
                  <a:cubicBezTo>
                    <a:pt x="35" y="34"/>
                    <a:pt x="35" y="34"/>
                    <a:pt x="35" y="34"/>
                  </a:cubicBezTo>
                  <a:cubicBezTo>
                    <a:pt x="36" y="33"/>
                    <a:pt x="37" y="33"/>
                    <a:pt x="37" y="32"/>
                  </a:cubicBezTo>
                  <a:cubicBezTo>
                    <a:pt x="37" y="31"/>
                    <a:pt x="37" y="31"/>
                    <a:pt x="37" y="30"/>
                  </a:cubicBezTo>
                  <a:cubicBezTo>
                    <a:pt x="37" y="28"/>
                    <a:pt x="37" y="27"/>
                    <a:pt x="36" y="25"/>
                  </a:cubicBezTo>
                  <a:cubicBezTo>
                    <a:pt x="36" y="25"/>
                    <a:pt x="36" y="25"/>
                    <a:pt x="36" y="25"/>
                  </a:cubicBezTo>
                  <a:cubicBezTo>
                    <a:pt x="35" y="23"/>
                    <a:pt x="34" y="21"/>
                    <a:pt x="33" y="19"/>
                  </a:cubicBezTo>
                  <a:cubicBezTo>
                    <a:pt x="31" y="18"/>
                    <a:pt x="30" y="16"/>
                    <a:pt x="28" y="15"/>
                  </a:cubicBezTo>
                  <a:cubicBezTo>
                    <a:pt x="26" y="14"/>
                    <a:pt x="26" y="14"/>
                    <a:pt x="26" y="14"/>
                  </a:cubicBezTo>
                  <a:cubicBezTo>
                    <a:pt x="24" y="13"/>
                    <a:pt x="21" y="12"/>
                    <a:pt x="19" y="12"/>
                  </a:cubicBezTo>
                  <a:cubicBezTo>
                    <a:pt x="18" y="12"/>
                    <a:pt x="17" y="12"/>
                    <a:pt x="16" y="13"/>
                  </a:cubicBezTo>
                  <a:cubicBezTo>
                    <a:pt x="15" y="13"/>
                    <a:pt x="15" y="13"/>
                    <a:pt x="14" y="13"/>
                  </a:cubicBezTo>
                  <a:cubicBezTo>
                    <a:pt x="13" y="13"/>
                    <a:pt x="12" y="12"/>
                    <a:pt x="12" y="12"/>
                  </a:cubicBezTo>
                  <a:cubicBezTo>
                    <a:pt x="12" y="11"/>
                    <a:pt x="11" y="10"/>
                    <a:pt x="9" y="9"/>
                  </a:cubicBezTo>
                  <a:cubicBezTo>
                    <a:pt x="8" y="8"/>
                    <a:pt x="6" y="8"/>
                    <a:pt x="5" y="7"/>
                  </a:cubicBezTo>
                  <a:cubicBezTo>
                    <a:pt x="4" y="7"/>
                    <a:pt x="4" y="7"/>
                    <a:pt x="4" y="7"/>
                  </a:cubicBezTo>
                  <a:cubicBezTo>
                    <a:pt x="4" y="6"/>
                    <a:pt x="4" y="6"/>
                    <a:pt x="4" y="6"/>
                  </a:cubicBezTo>
                  <a:cubicBezTo>
                    <a:pt x="4" y="6"/>
                    <a:pt x="4" y="6"/>
                    <a:pt x="4" y="6"/>
                  </a:cubicBezTo>
                  <a:cubicBezTo>
                    <a:pt x="3" y="4"/>
                    <a:pt x="3" y="4"/>
                    <a:pt x="3" y="4"/>
                  </a:cubicBezTo>
                  <a:cubicBezTo>
                    <a:pt x="1" y="3"/>
                    <a:pt x="1" y="3"/>
                    <a:pt x="1" y="3"/>
                  </a:cubicBezTo>
                  <a:cubicBezTo>
                    <a:pt x="0" y="4"/>
                    <a:pt x="0" y="5"/>
                    <a:pt x="0" y="6"/>
                  </a:cubicBezTo>
                  <a:cubicBezTo>
                    <a:pt x="0" y="7"/>
                    <a:pt x="0" y="9"/>
                    <a:pt x="1" y="9"/>
                  </a:cubicBezTo>
                  <a:cubicBezTo>
                    <a:pt x="2" y="10"/>
                    <a:pt x="3" y="11"/>
                    <a:pt x="4" y="11"/>
                  </a:cubicBezTo>
                  <a:cubicBezTo>
                    <a:pt x="5" y="12"/>
                    <a:pt x="6" y="12"/>
                    <a:pt x="7" y="13"/>
                  </a:cubicBezTo>
                  <a:cubicBezTo>
                    <a:pt x="8" y="14"/>
                    <a:pt x="9" y="14"/>
                    <a:pt x="9" y="15"/>
                  </a:cubicBezTo>
                  <a:cubicBezTo>
                    <a:pt x="10" y="16"/>
                    <a:pt x="12" y="17"/>
                    <a:pt x="14" y="17"/>
                  </a:cubicBezTo>
                  <a:cubicBezTo>
                    <a:pt x="15" y="17"/>
                    <a:pt x="16" y="17"/>
                    <a:pt x="17" y="17"/>
                  </a:cubicBezTo>
                  <a:cubicBezTo>
                    <a:pt x="17" y="17"/>
                    <a:pt x="18" y="16"/>
                    <a:pt x="19" y="16"/>
                  </a:cubicBezTo>
                  <a:cubicBezTo>
                    <a:pt x="20" y="16"/>
                    <a:pt x="22" y="17"/>
                    <a:pt x="24" y="18"/>
                  </a:cubicBezTo>
                  <a:cubicBezTo>
                    <a:pt x="26" y="19"/>
                    <a:pt x="26" y="19"/>
                    <a:pt x="26" y="19"/>
                  </a:cubicBezTo>
                  <a:cubicBezTo>
                    <a:pt x="27" y="19"/>
                    <a:pt x="28" y="21"/>
                    <a:pt x="29" y="22"/>
                  </a:cubicBezTo>
                  <a:cubicBezTo>
                    <a:pt x="31" y="23"/>
                    <a:pt x="32" y="25"/>
                    <a:pt x="32" y="26"/>
                  </a:cubicBezTo>
                  <a:cubicBezTo>
                    <a:pt x="32" y="27"/>
                    <a:pt x="32" y="27"/>
                    <a:pt x="32" y="27"/>
                  </a:cubicBezTo>
                  <a:cubicBezTo>
                    <a:pt x="33" y="28"/>
                    <a:pt x="33" y="29"/>
                    <a:pt x="33" y="30"/>
                  </a:cubicBezTo>
                  <a:cubicBezTo>
                    <a:pt x="33" y="30"/>
                    <a:pt x="33" y="30"/>
                    <a:pt x="33" y="30"/>
                  </a:cubicBezTo>
                  <a:cubicBezTo>
                    <a:pt x="33" y="30"/>
                    <a:pt x="33" y="30"/>
                    <a:pt x="33" y="30"/>
                  </a:cubicBezTo>
                  <a:cubicBezTo>
                    <a:pt x="33" y="31"/>
                    <a:pt x="33" y="31"/>
                    <a:pt x="33" y="31"/>
                  </a:cubicBezTo>
                  <a:cubicBezTo>
                    <a:pt x="33" y="30"/>
                    <a:pt x="33" y="30"/>
                    <a:pt x="33" y="30"/>
                  </a:cubicBezTo>
                  <a:cubicBezTo>
                    <a:pt x="33" y="30"/>
                    <a:pt x="33" y="30"/>
                    <a:pt x="33" y="30"/>
                  </a:cubicBezTo>
                  <a:cubicBezTo>
                    <a:pt x="33" y="31"/>
                    <a:pt x="33" y="31"/>
                    <a:pt x="33" y="31"/>
                  </a:cubicBezTo>
                  <a:cubicBezTo>
                    <a:pt x="33" y="30"/>
                    <a:pt x="33" y="30"/>
                    <a:pt x="33" y="30"/>
                  </a:cubicBezTo>
                  <a:cubicBezTo>
                    <a:pt x="34" y="31"/>
                    <a:pt x="34" y="31"/>
                    <a:pt x="34" y="31"/>
                  </a:cubicBezTo>
                  <a:cubicBezTo>
                    <a:pt x="34" y="30"/>
                    <a:pt x="34" y="30"/>
                    <a:pt x="34" y="30"/>
                  </a:cubicBezTo>
                  <a:cubicBezTo>
                    <a:pt x="33" y="30"/>
                    <a:pt x="33" y="30"/>
                    <a:pt x="33" y="30"/>
                  </a:cubicBezTo>
                  <a:cubicBezTo>
                    <a:pt x="34" y="31"/>
                    <a:pt x="34" y="31"/>
                    <a:pt x="34" y="31"/>
                  </a:cubicBezTo>
                  <a:cubicBezTo>
                    <a:pt x="34" y="30"/>
                    <a:pt x="34" y="30"/>
                    <a:pt x="34" y="30"/>
                  </a:cubicBezTo>
                  <a:cubicBezTo>
                    <a:pt x="32" y="30"/>
                    <a:pt x="31" y="31"/>
                    <a:pt x="30" y="32"/>
                  </a:cubicBezTo>
                  <a:cubicBezTo>
                    <a:pt x="29" y="33"/>
                    <a:pt x="29" y="34"/>
                    <a:pt x="29" y="35"/>
                  </a:cubicBezTo>
                  <a:cubicBezTo>
                    <a:pt x="29" y="37"/>
                    <a:pt x="30" y="39"/>
                    <a:pt x="31" y="40"/>
                  </a:cubicBezTo>
                  <a:cubicBezTo>
                    <a:pt x="32" y="41"/>
                    <a:pt x="33" y="42"/>
                    <a:pt x="35" y="43"/>
                  </a:cubicBezTo>
                  <a:cubicBezTo>
                    <a:pt x="51" y="49"/>
                    <a:pt x="51" y="49"/>
                    <a:pt x="51" y="49"/>
                  </a:cubicBezTo>
                  <a:cubicBezTo>
                    <a:pt x="53" y="49"/>
                    <a:pt x="54" y="50"/>
                    <a:pt x="56" y="50"/>
                  </a:cubicBezTo>
                  <a:cubicBezTo>
                    <a:pt x="57" y="50"/>
                    <a:pt x="57" y="50"/>
                    <a:pt x="58" y="49"/>
                  </a:cubicBezTo>
                  <a:cubicBezTo>
                    <a:pt x="59" y="49"/>
                    <a:pt x="59" y="49"/>
                    <a:pt x="60" y="48"/>
                  </a:cubicBezTo>
                  <a:cubicBezTo>
                    <a:pt x="60" y="48"/>
                    <a:pt x="60" y="48"/>
                    <a:pt x="60" y="48"/>
                  </a:cubicBezTo>
                  <a:cubicBezTo>
                    <a:pt x="60" y="48"/>
                    <a:pt x="60" y="48"/>
                    <a:pt x="60" y="48"/>
                  </a:cubicBezTo>
                  <a:cubicBezTo>
                    <a:pt x="61" y="47"/>
                    <a:pt x="61" y="47"/>
                    <a:pt x="61" y="46"/>
                  </a:cubicBezTo>
                  <a:cubicBezTo>
                    <a:pt x="61" y="45"/>
                    <a:pt x="60" y="44"/>
                    <a:pt x="60" y="42"/>
                  </a:cubicBezTo>
                  <a:cubicBezTo>
                    <a:pt x="60" y="41"/>
                    <a:pt x="59" y="40"/>
                    <a:pt x="58" y="39"/>
                  </a:cubicBezTo>
                  <a:cubicBezTo>
                    <a:pt x="57" y="38"/>
                    <a:pt x="57" y="38"/>
                    <a:pt x="57" y="38"/>
                  </a:cubicBezTo>
                  <a:cubicBezTo>
                    <a:pt x="57" y="37"/>
                    <a:pt x="57" y="37"/>
                    <a:pt x="56" y="37"/>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5" y="36"/>
                    <a:pt x="55" y="36"/>
                    <a:pt x="55" y="36"/>
                  </a:cubicBezTo>
                  <a:cubicBezTo>
                    <a:pt x="56" y="37"/>
                    <a:pt x="56" y="37"/>
                    <a:pt x="56" y="37"/>
                  </a:cubicBezTo>
                  <a:cubicBezTo>
                    <a:pt x="56" y="36"/>
                    <a:pt x="56" y="36"/>
                    <a:pt x="56" y="36"/>
                  </a:cubicBezTo>
                  <a:cubicBezTo>
                    <a:pt x="55" y="36"/>
                    <a:pt x="55" y="36"/>
                    <a:pt x="55" y="36"/>
                  </a:cubicBezTo>
                  <a:cubicBezTo>
                    <a:pt x="56" y="37"/>
                    <a:pt x="56" y="37"/>
                    <a:pt x="56" y="37"/>
                  </a:cubicBezTo>
                  <a:cubicBezTo>
                    <a:pt x="55" y="36"/>
                    <a:pt x="55" y="36"/>
                    <a:pt x="55" y="36"/>
                  </a:cubicBezTo>
                  <a:cubicBezTo>
                    <a:pt x="55" y="37"/>
                    <a:pt x="55" y="37"/>
                    <a:pt x="55" y="37"/>
                  </a:cubicBezTo>
                  <a:cubicBezTo>
                    <a:pt x="55" y="37"/>
                    <a:pt x="55" y="37"/>
                    <a:pt x="56" y="37"/>
                  </a:cubicBezTo>
                  <a:cubicBezTo>
                    <a:pt x="55" y="36"/>
                    <a:pt x="55" y="36"/>
                    <a:pt x="55"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6" y="38"/>
                    <a:pt x="56" y="38"/>
                  </a:cubicBezTo>
                  <a:cubicBezTo>
                    <a:pt x="59" y="38"/>
                    <a:pt x="61" y="36"/>
                    <a:pt x="61" y="34"/>
                  </a:cubicBezTo>
                  <a:cubicBezTo>
                    <a:pt x="61" y="33"/>
                    <a:pt x="61" y="33"/>
                    <a:pt x="61" y="33"/>
                  </a:cubicBezTo>
                  <a:cubicBezTo>
                    <a:pt x="61" y="31"/>
                    <a:pt x="60" y="30"/>
                    <a:pt x="59" y="29"/>
                  </a:cubicBezTo>
                  <a:cubicBezTo>
                    <a:pt x="58" y="28"/>
                    <a:pt x="57" y="27"/>
                    <a:pt x="56" y="27"/>
                  </a:cubicBezTo>
                  <a:cubicBezTo>
                    <a:pt x="55" y="29"/>
                    <a:pt x="55" y="29"/>
                    <a:pt x="55" y="29"/>
                  </a:cubicBezTo>
                  <a:cubicBezTo>
                    <a:pt x="56" y="27"/>
                    <a:pt x="56" y="27"/>
                    <a:pt x="56" y="27"/>
                  </a:cubicBezTo>
                  <a:cubicBezTo>
                    <a:pt x="55" y="26"/>
                    <a:pt x="55" y="26"/>
                    <a:pt x="55" y="26"/>
                  </a:cubicBezTo>
                  <a:cubicBezTo>
                    <a:pt x="55" y="26"/>
                    <a:pt x="55" y="26"/>
                    <a:pt x="55" y="26"/>
                  </a:cubicBezTo>
                  <a:cubicBezTo>
                    <a:pt x="55" y="26"/>
                    <a:pt x="55" y="26"/>
                    <a:pt x="55" y="26"/>
                  </a:cubicBezTo>
                  <a:cubicBezTo>
                    <a:pt x="54" y="26"/>
                    <a:pt x="52" y="25"/>
                    <a:pt x="51" y="24"/>
                  </a:cubicBezTo>
                  <a:cubicBezTo>
                    <a:pt x="49" y="23"/>
                    <a:pt x="48" y="22"/>
                    <a:pt x="47" y="21"/>
                  </a:cubicBezTo>
                  <a:cubicBezTo>
                    <a:pt x="43" y="16"/>
                    <a:pt x="43" y="16"/>
                    <a:pt x="43" y="16"/>
                  </a:cubicBezTo>
                  <a:cubicBezTo>
                    <a:pt x="42" y="14"/>
                    <a:pt x="41" y="12"/>
                    <a:pt x="39" y="11"/>
                  </a:cubicBezTo>
                  <a:cubicBezTo>
                    <a:pt x="37" y="10"/>
                    <a:pt x="36" y="9"/>
                    <a:pt x="34" y="8"/>
                  </a:cubicBezTo>
                  <a:cubicBezTo>
                    <a:pt x="11" y="0"/>
                    <a:pt x="11" y="0"/>
                    <a:pt x="11" y="0"/>
                  </a:cubicBezTo>
                  <a:cubicBezTo>
                    <a:pt x="10" y="0"/>
                    <a:pt x="9" y="0"/>
                    <a:pt x="8" y="0"/>
                  </a:cubicBezTo>
                  <a:cubicBezTo>
                    <a:pt x="5" y="0"/>
                    <a:pt x="2" y="1"/>
                    <a:pt x="1" y="3"/>
                  </a:cubicBez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1" name="Freeform 282"/>
            <p:cNvSpPr>
              <a:spLocks/>
            </p:cNvSpPr>
            <p:nvPr/>
          </p:nvSpPr>
          <p:spPr bwMode="auto">
            <a:xfrm>
              <a:off x="-4938713" y="2427288"/>
              <a:ext cx="384176" cy="342900"/>
            </a:xfrm>
            <a:custGeom>
              <a:avLst/>
              <a:gdLst>
                <a:gd name="T0" fmla="*/ 2147483647 w 102"/>
                <a:gd name="T1" fmla="*/ 2147483647 h 91"/>
                <a:gd name="T2" fmla="*/ 2147483647 w 102"/>
                <a:gd name="T3" fmla="*/ 2147483647 h 91"/>
                <a:gd name="T4" fmla="*/ 2147483647 w 102"/>
                <a:gd name="T5" fmla="*/ 2147483647 h 91"/>
                <a:gd name="T6" fmla="*/ 2147483647 w 102"/>
                <a:gd name="T7" fmla="*/ 2147483647 h 91"/>
                <a:gd name="T8" fmla="*/ 2147483647 w 102"/>
                <a:gd name="T9" fmla="*/ 2147483647 h 91"/>
                <a:gd name="T10" fmla="*/ 2147483647 w 102"/>
                <a:gd name="T11" fmla="*/ 2147483647 h 91"/>
                <a:gd name="T12" fmla="*/ 2147483647 w 102"/>
                <a:gd name="T13" fmla="*/ 2147483647 h 91"/>
                <a:gd name="T14" fmla="*/ 2147483647 w 102"/>
                <a:gd name="T15" fmla="*/ 2147483647 h 91"/>
                <a:gd name="T16" fmla="*/ 2147483647 w 102"/>
                <a:gd name="T17" fmla="*/ 2147483647 h 91"/>
                <a:gd name="T18" fmla="*/ 2147483647 w 102"/>
                <a:gd name="T19" fmla="*/ 2147483647 h 91"/>
                <a:gd name="T20" fmla="*/ 2147483647 w 102"/>
                <a:gd name="T21" fmla="*/ 2147483647 h 91"/>
                <a:gd name="T22" fmla="*/ 2147483647 w 102"/>
                <a:gd name="T23" fmla="*/ 2147483647 h 91"/>
                <a:gd name="T24" fmla="*/ 2147483647 w 102"/>
                <a:gd name="T25" fmla="*/ 2147483647 h 91"/>
                <a:gd name="T26" fmla="*/ 2147483647 w 102"/>
                <a:gd name="T27" fmla="*/ 2147483647 h 91"/>
                <a:gd name="T28" fmla="*/ 2147483647 w 102"/>
                <a:gd name="T29" fmla="*/ 2147483647 h 91"/>
                <a:gd name="T30" fmla="*/ 2147483647 w 102"/>
                <a:gd name="T31" fmla="*/ 2147483647 h 91"/>
                <a:gd name="T32" fmla="*/ 2147483647 w 102"/>
                <a:gd name="T33" fmla="*/ 2147483647 h 91"/>
                <a:gd name="T34" fmla="*/ 2147483647 w 102"/>
                <a:gd name="T35" fmla="*/ 2147483647 h 91"/>
                <a:gd name="T36" fmla="*/ 2147483647 w 102"/>
                <a:gd name="T37" fmla="*/ 2147483647 h 91"/>
                <a:gd name="T38" fmla="*/ 2147483647 w 102"/>
                <a:gd name="T39" fmla="*/ 2147483647 h 91"/>
                <a:gd name="T40" fmla="*/ 2147483647 w 102"/>
                <a:gd name="T41" fmla="*/ 2147483647 h 91"/>
                <a:gd name="T42" fmla="*/ 2147483647 w 102"/>
                <a:gd name="T43" fmla="*/ 2147483647 h 91"/>
                <a:gd name="T44" fmla="*/ 2147483647 w 102"/>
                <a:gd name="T45" fmla="*/ 2147483647 h 91"/>
                <a:gd name="T46" fmla="*/ 2147483647 w 102"/>
                <a:gd name="T47" fmla="*/ 2147483647 h 91"/>
                <a:gd name="T48" fmla="*/ 2147483647 w 102"/>
                <a:gd name="T49" fmla="*/ 2147483647 h 91"/>
                <a:gd name="T50" fmla="*/ 2147483647 w 102"/>
                <a:gd name="T51" fmla="*/ 2147483647 h 91"/>
                <a:gd name="T52" fmla="*/ 2147483647 w 102"/>
                <a:gd name="T53" fmla="*/ 2147483647 h 91"/>
                <a:gd name="T54" fmla="*/ 2147483647 w 102"/>
                <a:gd name="T55" fmla="*/ 2147483647 h 91"/>
                <a:gd name="T56" fmla="*/ 2147483647 w 102"/>
                <a:gd name="T57" fmla="*/ 2147483647 h 91"/>
                <a:gd name="T58" fmla="*/ 2147483647 w 102"/>
                <a:gd name="T59" fmla="*/ 2147483647 h 91"/>
                <a:gd name="T60" fmla="*/ 2147483647 w 102"/>
                <a:gd name="T61" fmla="*/ 2147483647 h 91"/>
                <a:gd name="T62" fmla="*/ 2147483647 w 102"/>
                <a:gd name="T63" fmla="*/ 2147483647 h 91"/>
                <a:gd name="T64" fmla="*/ 2147483647 w 102"/>
                <a:gd name="T65" fmla="*/ 2147483647 h 91"/>
                <a:gd name="T66" fmla="*/ 2147483647 w 102"/>
                <a:gd name="T67" fmla="*/ 2147483647 h 91"/>
                <a:gd name="T68" fmla="*/ 2147483647 w 102"/>
                <a:gd name="T69" fmla="*/ 2147483647 h 91"/>
                <a:gd name="T70" fmla="*/ 2147483647 w 102"/>
                <a:gd name="T71" fmla="*/ 2147483647 h 91"/>
                <a:gd name="T72" fmla="*/ 2147483647 w 102"/>
                <a:gd name="T73" fmla="*/ 2147483647 h 91"/>
                <a:gd name="T74" fmla="*/ 2147483647 w 102"/>
                <a:gd name="T75" fmla="*/ 2147483647 h 91"/>
                <a:gd name="T76" fmla="*/ 2147483647 w 102"/>
                <a:gd name="T77" fmla="*/ 2147483647 h 91"/>
                <a:gd name="T78" fmla="*/ 2147483647 w 102"/>
                <a:gd name="T79" fmla="*/ 2147483647 h 91"/>
                <a:gd name="T80" fmla="*/ 2147483647 w 102"/>
                <a:gd name="T81" fmla="*/ 2147483647 h 91"/>
                <a:gd name="T82" fmla="*/ 2147483647 w 102"/>
                <a:gd name="T83" fmla="*/ 2147483647 h 91"/>
                <a:gd name="T84" fmla="*/ 2147483647 w 102"/>
                <a:gd name="T85" fmla="*/ 2147483647 h 91"/>
                <a:gd name="T86" fmla="*/ 2147483647 w 102"/>
                <a:gd name="T87" fmla="*/ 2147483647 h 91"/>
                <a:gd name="T88" fmla="*/ 2147483647 w 102"/>
                <a:gd name="T89" fmla="*/ 2147483647 h 91"/>
                <a:gd name="T90" fmla="*/ 2147483647 w 102"/>
                <a:gd name="T91" fmla="*/ 2147483647 h 91"/>
                <a:gd name="T92" fmla="*/ 2147483647 w 102"/>
                <a:gd name="T93" fmla="*/ 2147483647 h 91"/>
                <a:gd name="T94" fmla="*/ 2147483647 w 102"/>
                <a:gd name="T95" fmla="*/ 2147483647 h 91"/>
                <a:gd name="T96" fmla="*/ 2147483647 w 102"/>
                <a:gd name="T97" fmla="*/ 2147483647 h 91"/>
                <a:gd name="T98" fmla="*/ 2147483647 w 102"/>
                <a:gd name="T99" fmla="*/ 2147483647 h 91"/>
                <a:gd name="T100" fmla="*/ 2147483647 w 102"/>
                <a:gd name="T101" fmla="*/ 2147483647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 h="91">
                  <a:moveTo>
                    <a:pt x="3" y="10"/>
                  </a:move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8"/>
                    <a:pt x="5" y="8"/>
                    <a:pt x="5" y="8"/>
                  </a:cubicBezTo>
                  <a:cubicBezTo>
                    <a:pt x="5" y="8"/>
                    <a:pt x="5" y="8"/>
                    <a:pt x="6" y="8"/>
                  </a:cubicBezTo>
                  <a:cubicBezTo>
                    <a:pt x="6" y="8"/>
                    <a:pt x="6" y="8"/>
                    <a:pt x="6" y="8"/>
                  </a:cubicBezTo>
                  <a:cubicBezTo>
                    <a:pt x="6" y="8"/>
                    <a:pt x="6" y="8"/>
                    <a:pt x="6" y="8"/>
                  </a:cubicBezTo>
                  <a:cubicBezTo>
                    <a:pt x="6" y="7"/>
                    <a:pt x="7" y="7"/>
                    <a:pt x="8" y="7"/>
                  </a:cubicBezTo>
                  <a:cubicBezTo>
                    <a:pt x="9" y="7"/>
                    <a:pt x="11" y="8"/>
                    <a:pt x="12" y="8"/>
                  </a:cubicBezTo>
                  <a:cubicBezTo>
                    <a:pt x="13" y="9"/>
                    <a:pt x="13" y="9"/>
                    <a:pt x="13" y="9"/>
                  </a:cubicBezTo>
                  <a:cubicBezTo>
                    <a:pt x="15" y="10"/>
                    <a:pt x="17" y="11"/>
                    <a:pt x="19" y="11"/>
                  </a:cubicBezTo>
                  <a:cubicBezTo>
                    <a:pt x="20" y="11"/>
                    <a:pt x="21" y="11"/>
                    <a:pt x="22" y="10"/>
                  </a:cubicBezTo>
                  <a:cubicBezTo>
                    <a:pt x="22" y="10"/>
                    <a:pt x="22" y="10"/>
                    <a:pt x="22" y="10"/>
                  </a:cubicBezTo>
                  <a:cubicBezTo>
                    <a:pt x="24" y="9"/>
                    <a:pt x="25" y="7"/>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7" y="4"/>
                    <a:pt x="28" y="4"/>
                  </a:cubicBezTo>
                  <a:cubicBezTo>
                    <a:pt x="29" y="4"/>
                    <a:pt x="31" y="4"/>
                    <a:pt x="32" y="5"/>
                  </a:cubicBezTo>
                  <a:cubicBezTo>
                    <a:pt x="34" y="5"/>
                    <a:pt x="35" y="6"/>
                    <a:pt x="36" y="7"/>
                  </a:cubicBezTo>
                  <a:cubicBezTo>
                    <a:pt x="44" y="12"/>
                    <a:pt x="44" y="12"/>
                    <a:pt x="44" y="12"/>
                  </a:cubicBezTo>
                  <a:cubicBezTo>
                    <a:pt x="46" y="14"/>
                    <a:pt x="48" y="15"/>
                    <a:pt x="50" y="15"/>
                  </a:cubicBezTo>
                  <a:cubicBezTo>
                    <a:pt x="51" y="15"/>
                    <a:pt x="52" y="14"/>
                    <a:pt x="53" y="14"/>
                  </a:cubicBezTo>
                  <a:cubicBezTo>
                    <a:pt x="53" y="14"/>
                    <a:pt x="53" y="14"/>
                    <a:pt x="53" y="14"/>
                  </a:cubicBezTo>
                  <a:cubicBezTo>
                    <a:pt x="53" y="14"/>
                    <a:pt x="53" y="14"/>
                    <a:pt x="53" y="14"/>
                  </a:cubicBezTo>
                  <a:cubicBezTo>
                    <a:pt x="53" y="13"/>
                    <a:pt x="53" y="13"/>
                    <a:pt x="53" y="13"/>
                  </a:cubicBezTo>
                  <a:cubicBezTo>
                    <a:pt x="54" y="13"/>
                    <a:pt x="56" y="12"/>
                    <a:pt x="58" y="12"/>
                  </a:cubicBezTo>
                  <a:cubicBezTo>
                    <a:pt x="58" y="12"/>
                    <a:pt x="59" y="13"/>
                    <a:pt x="60" y="13"/>
                  </a:cubicBezTo>
                  <a:cubicBezTo>
                    <a:pt x="61" y="13"/>
                    <a:pt x="61" y="14"/>
                    <a:pt x="61" y="14"/>
                  </a:cubicBezTo>
                  <a:cubicBezTo>
                    <a:pt x="62" y="15"/>
                    <a:pt x="63" y="16"/>
                    <a:pt x="64" y="17"/>
                  </a:cubicBezTo>
                  <a:cubicBezTo>
                    <a:pt x="66" y="18"/>
                    <a:pt x="67" y="19"/>
                    <a:pt x="69" y="20"/>
                  </a:cubicBezTo>
                  <a:cubicBezTo>
                    <a:pt x="93" y="33"/>
                    <a:pt x="93" y="33"/>
                    <a:pt x="93" y="33"/>
                  </a:cubicBezTo>
                  <a:cubicBezTo>
                    <a:pt x="94" y="33"/>
                    <a:pt x="95" y="34"/>
                    <a:pt x="95" y="36"/>
                  </a:cubicBezTo>
                  <a:cubicBezTo>
                    <a:pt x="96" y="37"/>
                    <a:pt x="97" y="39"/>
                    <a:pt x="97" y="40"/>
                  </a:cubicBezTo>
                  <a:cubicBezTo>
                    <a:pt x="98" y="59"/>
                    <a:pt x="98" y="59"/>
                    <a:pt x="98" y="59"/>
                  </a:cubicBezTo>
                  <a:cubicBezTo>
                    <a:pt x="98" y="59"/>
                    <a:pt x="98" y="59"/>
                    <a:pt x="98" y="59"/>
                  </a:cubicBezTo>
                  <a:cubicBezTo>
                    <a:pt x="98" y="61"/>
                    <a:pt x="97" y="62"/>
                    <a:pt x="97" y="63"/>
                  </a:cubicBezTo>
                  <a:cubicBezTo>
                    <a:pt x="96" y="65"/>
                    <a:pt x="96" y="65"/>
                    <a:pt x="96" y="65"/>
                  </a:cubicBezTo>
                  <a:cubicBezTo>
                    <a:pt x="94" y="66"/>
                    <a:pt x="94" y="67"/>
                    <a:pt x="93" y="68"/>
                  </a:cubicBezTo>
                  <a:cubicBezTo>
                    <a:pt x="93" y="69"/>
                    <a:pt x="93" y="71"/>
                    <a:pt x="93" y="72"/>
                  </a:cubicBezTo>
                  <a:cubicBezTo>
                    <a:pt x="93" y="73"/>
                    <a:pt x="93" y="75"/>
                    <a:pt x="93" y="76"/>
                  </a:cubicBezTo>
                  <a:cubicBezTo>
                    <a:pt x="95" y="85"/>
                    <a:pt x="95" y="85"/>
                    <a:pt x="95" y="85"/>
                  </a:cubicBezTo>
                  <a:cubicBezTo>
                    <a:pt x="96" y="86"/>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7" y="88"/>
                    <a:pt x="97" y="88"/>
                    <a:pt x="97" y="88"/>
                  </a:cubicBezTo>
                  <a:cubicBezTo>
                    <a:pt x="97" y="87"/>
                    <a:pt x="97" y="87"/>
                    <a:pt x="97" y="87"/>
                  </a:cubicBezTo>
                  <a:cubicBezTo>
                    <a:pt x="96" y="87"/>
                    <a:pt x="96" y="87"/>
                    <a:pt x="96" y="87"/>
                  </a:cubicBezTo>
                  <a:cubicBezTo>
                    <a:pt x="97" y="88"/>
                    <a:pt x="97" y="88"/>
                    <a:pt x="97" y="88"/>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6" y="86"/>
                    <a:pt x="96" y="86"/>
                    <a:pt x="96" y="86"/>
                  </a:cubicBezTo>
                  <a:cubicBezTo>
                    <a:pt x="68" y="64"/>
                    <a:pt x="68" y="64"/>
                    <a:pt x="68" y="64"/>
                  </a:cubicBezTo>
                  <a:cubicBezTo>
                    <a:pt x="67" y="63"/>
                    <a:pt x="66" y="61"/>
                    <a:pt x="65" y="60"/>
                  </a:cubicBezTo>
                  <a:cubicBezTo>
                    <a:pt x="64" y="58"/>
                    <a:pt x="63" y="56"/>
                    <a:pt x="63" y="55"/>
                  </a:cubicBezTo>
                  <a:cubicBezTo>
                    <a:pt x="63" y="53"/>
                    <a:pt x="63" y="53"/>
                    <a:pt x="63" y="53"/>
                  </a:cubicBezTo>
                  <a:cubicBezTo>
                    <a:pt x="63" y="51"/>
                    <a:pt x="62" y="49"/>
                    <a:pt x="61" y="47"/>
                  </a:cubicBezTo>
                  <a:cubicBezTo>
                    <a:pt x="60" y="45"/>
                    <a:pt x="58" y="43"/>
                    <a:pt x="57" y="42"/>
                  </a:cubicBezTo>
                  <a:cubicBezTo>
                    <a:pt x="54" y="40"/>
                    <a:pt x="54" y="40"/>
                    <a:pt x="54" y="40"/>
                  </a:cubicBezTo>
                  <a:cubicBezTo>
                    <a:pt x="52" y="38"/>
                    <a:pt x="48" y="35"/>
                    <a:pt x="45" y="34"/>
                  </a:cubicBezTo>
                  <a:cubicBezTo>
                    <a:pt x="35" y="26"/>
                    <a:pt x="35" y="26"/>
                    <a:pt x="35" y="26"/>
                  </a:cubicBezTo>
                  <a:cubicBezTo>
                    <a:pt x="33" y="25"/>
                    <a:pt x="32" y="24"/>
                    <a:pt x="30" y="23"/>
                  </a:cubicBezTo>
                  <a:cubicBezTo>
                    <a:pt x="28" y="23"/>
                    <a:pt x="26" y="22"/>
                    <a:pt x="24" y="22"/>
                  </a:cubicBezTo>
                  <a:cubicBezTo>
                    <a:pt x="24" y="22"/>
                    <a:pt x="24" y="22"/>
                    <a:pt x="24" y="22"/>
                  </a:cubicBezTo>
                  <a:cubicBezTo>
                    <a:pt x="24" y="22"/>
                    <a:pt x="24" y="22"/>
                    <a:pt x="24" y="22"/>
                  </a:cubicBezTo>
                  <a:cubicBezTo>
                    <a:pt x="12" y="23"/>
                    <a:pt x="12" y="23"/>
                    <a:pt x="12" y="23"/>
                  </a:cubicBezTo>
                  <a:cubicBezTo>
                    <a:pt x="12" y="23"/>
                    <a:pt x="12" y="23"/>
                    <a:pt x="12" y="23"/>
                  </a:cubicBezTo>
                  <a:cubicBezTo>
                    <a:pt x="11" y="23"/>
                    <a:pt x="11" y="23"/>
                    <a:pt x="11"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1" y="21"/>
                    <a:pt x="11" y="21"/>
                    <a:pt x="11" y="21"/>
                  </a:cubicBezTo>
                  <a:cubicBezTo>
                    <a:pt x="11" y="20"/>
                    <a:pt x="10" y="18"/>
                    <a:pt x="9" y="17"/>
                  </a:cubicBezTo>
                  <a:cubicBezTo>
                    <a:pt x="9" y="16"/>
                    <a:pt x="7" y="16"/>
                    <a:pt x="6" y="16"/>
                  </a:cubicBezTo>
                  <a:cubicBezTo>
                    <a:pt x="6" y="15"/>
                    <a:pt x="5" y="15"/>
                    <a:pt x="5" y="15"/>
                  </a:cubicBezTo>
                  <a:cubicBezTo>
                    <a:pt x="5" y="15"/>
                    <a:pt x="5" y="15"/>
                    <a:pt x="5" y="15"/>
                  </a:cubicBezTo>
                  <a:cubicBezTo>
                    <a:pt x="4" y="16"/>
                    <a:pt x="4" y="16"/>
                    <a:pt x="4" y="16"/>
                  </a:cubicBezTo>
                  <a:cubicBezTo>
                    <a:pt x="5" y="16"/>
                    <a:pt x="5" y="16"/>
                    <a:pt x="5" y="16"/>
                  </a:cubicBezTo>
                  <a:cubicBezTo>
                    <a:pt x="5" y="15"/>
                    <a:pt x="5" y="15"/>
                    <a:pt x="5" y="15"/>
                  </a:cubicBezTo>
                  <a:cubicBezTo>
                    <a:pt x="4" y="16"/>
                    <a:pt x="4" y="16"/>
                    <a:pt x="4" y="16"/>
                  </a:cubicBezTo>
                  <a:cubicBezTo>
                    <a:pt x="5" y="16"/>
                    <a:pt x="5" y="16"/>
                    <a:pt x="5" y="16"/>
                  </a:cubicBezTo>
                  <a:cubicBezTo>
                    <a:pt x="4" y="16"/>
                    <a:pt x="4" y="16"/>
                    <a:pt x="4" y="16"/>
                  </a:cubicBezTo>
                  <a:cubicBezTo>
                    <a:pt x="5" y="16"/>
                    <a:pt x="5" y="16"/>
                    <a:pt x="5" y="16"/>
                  </a:cubicBezTo>
                  <a:cubicBezTo>
                    <a:pt x="5" y="16"/>
                    <a:pt x="5" y="16"/>
                    <a:pt x="5" y="16"/>
                  </a:cubicBezTo>
                  <a:cubicBezTo>
                    <a:pt x="4" y="16"/>
                    <a:pt x="4" y="16"/>
                    <a:pt x="4" y="16"/>
                  </a:cubicBezTo>
                  <a:cubicBezTo>
                    <a:pt x="5" y="16"/>
                    <a:pt x="5" y="16"/>
                    <a:pt x="5" y="16"/>
                  </a:cubicBezTo>
                  <a:cubicBezTo>
                    <a:pt x="6" y="15"/>
                    <a:pt x="6" y="14"/>
                    <a:pt x="6" y="13"/>
                  </a:cubicBezTo>
                  <a:cubicBezTo>
                    <a:pt x="6" y="11"/>
                    <a:pt x="6" y="10"/>
                    <a:pt x="5" y="9"/>
                  </a:cubicBezTo>
                  <a:cubicBezTo>
                    <a:pt x="3" y="10"/>
                    <a:pt x="3" y="10"/>
                    <a:pt x="3" y="10"/>
                  </a:cubicBezTo>
                  <a:cubicBezTo>
                    <a:pt x="2" y="12"/>
                    <a:pt x="2" y="12"/>
                    <a:pt x="2" y="12"/>
                  </a:cubicBezTo>
                  <a:cubicBezTo>
                    <a:pt x="2" y="13"/>
                    <a:pt x="2" y="13"/>
                    <a:pt x="2" y="13"/>
                  </a:cubicBezTo>
                  <a:cubicBezTo>
                    <a:pt x="2" y="13"/>
                    <a:pt x="2" y="13"/>
                    <a:pt x="2" y="13"/>
                  </a:cubicBezTo>
                  <a:cubicBezTo>
                    <a:pt x="1" y="14"/>
                    <a:pt x="1" y="15"/>
                    <a:pt x="1" y="16"/>
                  </a:cubicBezTo>
                  <a:cubicBezTo>
                    <a:pt x="1" y="17"/>
                    <a:pt x="2" y="18"/>
                    <a:pt x="2" y="18"/>
                  </a:cubicBezTo>
                  <a:cubicBezTo>
                    <a:pt x="3" y="19"/>
                    <a:pt x="4" y="19"/>
                    <a:pt x="5" y="20"/>
                  </a:cubicBezTo>
                  <a:cubicBezTo>
                    <a:pt x="6" y="20"/>
                    <a:pt x="6" y="20"/>
                    <a:pt x="6" y="20"/>
                  </a:cubicBezTo>
                  <a:cubicBezTo>
                    <a:pt x="7" y="21"/>
                    <a:pt x="7" y="21"/>
                    <a:pt x="7" y="21"/>
                  </a:cubicBezTo>
                  <a:cubicBezTo>
                    <a:pt x="7" y="21"/>
                    <a:pt x="7" y="21"/>
                    <a:pt x="7" y="21"/>
                  </a:cubicBezTo>
                  <a:cubicBezTo>
                    <a:pt x="6" y="22"/>
                    <a:pt x="6" y="22"/>
                    <a:pt x="6" y="22"/>
                  </a:cubicBezTo>
                  <a:cubicBezTo>
                    <a:pt x="6" y="24"/>
                    <a:pt x="7" y="25"/>
                    <a:pt x="8" y="26"/>
                  </a:cubicBezTo>
                  <a:cubicBezTo>
                    <a:pt x="10" y="27"/>
                    <a:pt x="11" y="27"/>
                    <a:pt x="12" y="27"/>
                  </a:cubicBezTo>
                  <a:cubicBezTo>
                    <a:pt x="13" y="27"/>
                    <a:pt x="13" y="27"/>
                    <a:pt x="13" y="27"/>
                  </a:cubicBezTo>
                  <a:cubicBezTo>
                    <a:pt x="24" y="27"/>
                    <a:pt x="24" y="27"/>
                    <a:pt x="24" y="27"/>
                  </a:cubicBezTo>
                  <a:cubicBezTo>
                    <a:pt x="24" y="27"/>
                    <a:pt x="24" y="27"/>
                    <a:pt x="24" y="27"/>
                  </a:cubicBezTo>
                  <a:cubicBezTo>
                    <a:pt x="24" y="27"/>
                    <a:pt x="24" y="27"/>
                    <a:pt x="24" y="27"/>
                  </a:cubicBezTo>
                  <a:cubicBezTo>
                    <a:pt x="25" y="27"/>
                    <a:pt x="27" y="27"/>
                    <a:pt x="28" y="28"/>
                  </a:cubicBezTo>
                  <a:cubicBezTo>
                    <a:pt x="30" y="28"/>
                    <a:pt x="31" y="29"/>
                    <a:pt x="32" y="29"/>
                  </a:cubicBezTo>
                  <a:cubicBezTo>
                    <a:pt x="43" y="37"/>
                    <a:pt x="43" y="37"/>
                    <a:pt x="43" y="37"/>
                  </a:cubicBezTo>
                  <a:cubicBezTo>
                    <a:pt x="45" y="39"/>
                    <a:pt x="49" y="42"/>
                    <a:pt x="52" y="44"/>
                  </a:cubicBezTo>
                  <a:cubicBezTo>
                    <a:pt x="54" y="45"/>
                    <a:pt x="54" y="45"/>
                    <a:pt x="54" y="45"/>
                  </a:cubicBezTo>
                  <a:cubicBezTo>
                    <a:pt x="55" y="46"/>
                    <a:pt x="56" y="47"/>
                    <a:pt x="57" y="49"/>
                  </a:cubicBezTo>
                  <a:cubicBezTo>
                    <a:pt x="58" y="51"/>
                    <a:pt x="58" y="52"/>
                    <a:pt x="59" y="54"/>
                  </a:cubicBezTo>
                  <a:cubicBezTo>
                    <a:pt x="59" y="55"/>
                    <a:pt x="59" y="55"/>
                    <a:pt x="59" y="55"/>
                  </a:cubicBezTo>
                  <a:cubicBezTo>
                    <a:pt x="59" y="58"/>
                    <a:pt x="60" y="60"/>
                    <a:pt x="61" y="62"/>
                  </a:cubicBezTo>
                  <a:cubicBezTo>
                    <a:pt x="62" y="64"/>
                    <a:pt x="64" y="66"/>
                    <a:pt x="65" y="67"/>
                  </a:cubicBezTo>
                  <a:cubicBezTo>
                    <a:pt x="93" y="90"/>
                    <a:pt x="93" y="90"/>
                    <a:pt x="93" y="90"/>
                  </a:cubicBezTo>
                  <a:cubicBezTo>
                    <a:pt x="94" y="90"/>
                    <a:pt x="95" y="91"/>
                    <a:pt x="97" y="91"/>
                  </a:cubicBezTo>
                  <a:cubicBezTo>
                    <a:pt x="98" y="91"/>
                    <a:pt x="99" y="90"/>
                    <a:pt x="99" y="89"/>
                  </a:cubicBezTo>
                  <a:cubicBezTo>
                    <a:pt x="100" y="89"/>
                    <a:pt x="100" y="88"/>
                    <a:pt x="100" y="87"/>
                  </a:cubicBezTo>
                  <a:cubicBezTo>
                    <a:pt x="100" y="86"/>
                    <a:pt x="100" y="85"/>
                    <a:pt x="100" y="84"/>
                  </a:cubicBezTo>
                  <a:cubicBezTo>
                    <a:pt x="97" y="75"/>
                    <a:pt x="97" y="75"/>
                    <a:pt x="97" y="75"/>
                  </a:cubicBezTo>
                  <a:cubicBezTo>
                    <a:pt x="97" y="74"/>
                    <a:pt x="97" y="73"/>
                    <a:pt x="97" y="72"/>
                  </a:cubicBezTo>
                  <a:cubicBezTo>
                    <a:pt x="97" y="71"/>
                    <a:pt x="97" y="70"/>
                    <a:pt x="97" y="70"/>
                  </a:cubicBezTo>
                  <a:cubicBezTo>
                    <a:pt x="98" y="69"/>
                    <a:pt x="98" y="69"/>
                    <a:pt x="98" y="69"/>
                  </a:cubicBezTo>
                  <a:cubicBezTo>
                    <a:pt x="98" y="69"/>
                    <a:pt x="98" y="69"/>
                    <a:pt x="98" y="69"/>
                  </a:cubicBezTo>
                  <a:cubicBezTo>
                    <a:pt x="99" y="68"/>
                    <a:pt x="100" y="66"/>
                    <a:pt x="101" y="65"/>
                  </a:cubicBezTo>
                  <a:cubicBezTo>
                    <a:pt x="101" y="63"/>
                    <a:pt x="102" y="61"/>
                    <a:pt x="102" y="59"/>
                  </a:cubicBezTo>
                  <a:cubicBezTo>
                    <a:pt x="102" y="58"/>
                    <a:pt x="102" y="58"/>
                    <a:pt x="102" y="58"/>
                  </a:cubicBezTo>
                  <a:cubicBezTo>
                    <a:pt x="101" y="40"/>
                    <a:pt x="101" y="40"/>
                    <a:pt x="101" y="40"/>
                  </a:cubicBezTo>
                  <a:cubicBezTo>
                    <a:pt x="101" y="38"/>
                    <a:pt x="100" y="35"/>
                    <a:pt x="99" y="34"/>
                  </a:cubicBezTo>
                  <a:cubicBezTo>
                    <a:pt x="98" y="32"/>
                    <a:pt x="97" y="30"/>
                    <a:pt x="95" y="29"/>
                  </a:cubicBezTo>
                  <a:cubicBezTo>
                    <a:pt x="70" y="16"/>
                    <a:pt x="70" y="16"/>
                    <a:pt x="70" y="16"/>
                  </a:cubicBezTo>
                  <a:cubicBezTo>
                    <a:pt x="69" y="16"/>
                    <a:pt x="68" y="15"/>
                    <a:pt x="67" y="14"/>
                  </a:cubicBezTo>
                  <a:cubicBezTo>
                    <a:pt x="66" y="13"/>
                    <a:pt x="65" y="12"/>
                    <a:pt x="65" y="12"/>
                  </a:cubicBezTo>
                  <a:cubicBezTo>
                    <a:pt x="65" y="10"/>
                    <a:pt x="63" y="10"/>
                    <a:pt x="62" y="9"/>
                  </a:cubicBezTo>
                  <a:cubicBezTo>
                    <a:pt x="61" y="8"/>
                    <a:pt x="59" y="8"/>
                    <a:pt x="58" y="8"/>
                  </a:cubicBezTo>
                  <a:cubicBezTo>
                    <a:pt x="56" y="8"/>
                    <a:pt x="55" y="8"/>
                    <a:pt x="53" y="9"/>
                  </a:cubicBezTo>
                  <a:cubicBezTo>
                    <a:pt x="52" y="9"/>
                    <a:pt x="51" y="10"/>
                    <a:pt x="50" y="10"/>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0"/>
                    <a:pt x="50" y="10"/>
                    <a:pt x="50" y="10"/>
                  </a:cubicBezTo>
                  <a:cubicBezTo>
                    <a:pt x="49" y="10"/>
                    <a:pt x="48" y="10"/>
                    <a:pt x="46" y="9"/>
                  </a:cubicBezTo>
                  <a:cubicBezTo>
                    <a:pt x="39" y="3"/>
                    <a:pt x="39" y="3"/>
                    <a:pt x="39" y="3"/>
                  </a:cubicBezTo>
                  <a:cubicBezTo>
                    <a:pt x="37" y="2"/>
                    <a:pt x="36" y="2"/>
                    <a:pt x="34" y="1"/>
                  </a:cubicBezTo>
                  <a:cubicBezTo>
                    <a:pt x="32" y="0"/>
                    <a:pt x="30" y="0"/>
                    <a:pt x="28" y="0"/>
                  </a:cubicBezTo>
                  <a:cubicBezTo>
                    <a:pt x="27" y="0"/>
                    <a:pt x="25" y="0"/>
                    <a:pt x="24" y="1"/>
                  </a:cubicBezTo>
                  <a:cubicBezTo>
                    <a:pt x="23" y="1"/>
                    <a:pt x="23" y="1"/>
                    <a:pt x="22" y="2"/>
                  </a:cubicBezTo>
                  <a:cubicBezTo>
                    <a:pt x="22" y="2"/>
                    <a:pt x="21" y="3"/>
                    <a:pt x="21" y="4"/>
                  </a:cubicBezTo>
                  <a:cubicBezTo>
                    <a:pt x="21" y="5"/>
                    <a:pt x="20" y="6"/>
                    <a:pt x="19" y="7"/>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19" y="7"/>
                    <a:pt x="19" y="7"/>
                    <a:pt x="19" y="7"/>
                  </a:cubicBezTo>
                  <a:cubicBezTo>
                    <a:pt x="19" y="7"/>
                    <a:pt x="17" y="6"/>
                    <a:pt x="16" y="6"/>
                  </a:cubicBezTo>
                  <a:cubicBezTo>
                    <a:pt x="15" y="5"/>
                    <a:pt x="15" y="5"/>
                    <a:pt x="15" y="5"/>
                  </a:cubicBezTo>
                  <a:cubicBezTo>
                    <a:pt x="13" y="4"/>
                    <a:pt x="10" y="3"/>
                    <a:pt x="8" y="3"/>
                  </a:cubicBezTo>
                  <a:cubicBezTo>
                    <a:pt x="7" y="3"/>
                    <a:pt x="5" y="3"/>
                    <a:pt x="4" y="4"/>
                  </a:cubicBezTo>
                  <a:cubicBezTo>
                    <a:pt x="4" y="4"/>
                    <a:pt x="4" y="4"/>
                    <a:pt x="4" y="4"/>
                  </a:cubicBezTo>
                  <a:cubicBezTo>
                    <a:pt x="4" y="4"/>
                    <a:pt x="4" y="4"/>
                    <a:pt x="4" y="4"/>
                  </a:cubicBezTo>
                  <a:cubicBezTo>
                    <a:pt x="2" y="5"/>
                    <a:pt x="1" y="7"/>
                    <a:pt x="0" y="9"/>
                  </a:cubicBezTo>
                  <a:cubicBezTo>
                    <a:pt x="0" y="10"/>
                    <a:pt x="1" y="11"/>
                    <a:pt x="2" y="12"/>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2" name="Freeform 283"/>
            <p:cNvSpPr>
              <a:spLocks/>
            </p:cNvSpPr>
            <p:nvPr/>
          </p:nvSpPr>
          <p:spPr bwMode="auto">
            <a:xfrm>
              <a:off x="-3748089" y="2501898"/>
              <a:ext cx="2044701" cy="2208211"/>
            </a:xfrm>
            <a:custGeom>
              <a:avLst/>
              <a:gdLst>
                <a:gd name="T0" fmla="*/ 2147483647 w 544"/>
                <a:gd name="T1" fmla="*/ 2147483647 h 587"/>
                <a:gd name="T2" fmla="*/ 2147483647 w 544"/>
                <a:gd name="T3" fmla="*/ 2147483647 h 587"/>
                <a:gd name="T4" fmla="*/ 2147483647 w 544"/>
                <a:gd name="T5" fmla="*/ 2147483647 h 587"/>
                <a:gd name="T6" fmla="*/ 2147483647 w 544"/>
                <a:gd name="T7" fmla="*/ 2147483647 h 587"/>
                <a:gd name="T8" fmla="*/ 2147483647 w 544"/>
                <a:gd name="T9" fmla="*/ 2147483647 h 587"/>
                <a:gd name="T10" fmla="*/ 2147483647 w 544"/>
                <a:gd name="T11" fmla="*/ 2147483647 h 587"/>
                <a:gd name="T12" fmla="*/ 2147483647 w 544"/>
                <a:gd name="T13" fmla="*/ 2147483647 h 587"/>
                <a:gd name="T14" fmla="*/ 2147483647 w 544"/>
                <a:gd name="T15" fmla="*/ 2147483647 h 587"/>
                <a:gd name="T16" fmla="*/ 2147483647 w 544"/>
                <a:gd name="T17" fmla="*/ 2147483647 h 587"/>
                <a:gd name="T18" fmla="*/ 2147483647 w 544"/>
                <a:gd name="T19" fmla="*/ 2147483647 h 587"/>
                <a:gd name="T20" fmla="*/ 2147483647 w 544"/>
                <a:gd name="T21" fmla="*/ 2147483647 h 587"/>
                <a:gd name="T22" fmla="*/ 2147483647 w 544"/>
                <a:gd name="T23" fmla="*/ 2147483647 h 587"/>
                <a:gd name="T24" fmla="*/ 2147483647 w 544"/>
                <a:gd name="T25" fmla="*/ 2147483647 h 587"/>
                <a:gd name="T26" fmla="*/ 2147483647 w 544"/>
                <a:gd name="T27" fmla="*/ 2147483647 h 587"/>
                <a:gd name="T28" fmla="*/ 2147483647 w 544"/>
                <a:gd name="T29" fmla="*/ 2147483647 h 587"/>
                <a:gd name="T30" fmla="*/ 2147483647 w 544"/>
                <a:gd name="T31" fmla="*/ 2147483647 h 587"/>
                <a:gd name="T32" fmla="*/ 2147483647 w 544"/>
                <a:gd name="T33" fmla="*/ 2147483647 h 587"/>
                <a:gd name="T34" fmla="*/ 2147483647 w 544"/>
                <a:gd name="T35" fmla="*/ 2147483647 h 587"/>
                <a:gd name="T36" fmla="*/ 2147483647 w 544"/>
                <a:gd name="T37" fmla="*/ 2147483647 h 587"/>
                <a:gd name="T38" fmla="*/ 2147483647 w 544"/>
                <a:gd name="T39" fmla="*/ 2147483647 h 587"/>
                <a:gd name="T40" fmla="*/ 2147483647 w 544"/>
                <a:gd name="T41" fmla="*/ 2147483647 h 587"/>
                <a:gd name="T42" fmla="*/ 2147483647 w 544"/>
                <a:gd name="T43" fmla="*/ 2147483647 h 587"/>
                <a:gd name="T44" fmla="*/ 2147483647 w 544"/>
                <a:gd name="T45" fmla="*/ 2147483647 h 587"/>
                <a:gd name="T46" fmla="*/ 2147483647 w 544"/>
                <a:gd name="T47" fmla="*/ 2147483647 h 587"/>
                <a:gd name="T48" fmla="*/ 2147483647 w 544"/>
                <a:gd name="T49" fmla="*/ 2147483647 h 587"/>
                <a:gd name="T50" fmla="*/ 2147483647 w 544"/>
                <a:gd name="T51" fmla="*/ 2147483647 h 587"/>
                <a:gd name="T52" fmla="*/ 2147483647 w 544"/>
                <a:gd name="T53" fmla="*/ 2147483647 h 587"/>
                <a:gd name="T54" fmla="*/ 2147483647 w 544"/>
                <a:gd name="T55" fmla="*/ 2147483647 h 587"/>
                <a:gd name="T56" fmla="*/ 2147483647 w 544"/>
                <a:gd name="T57" fmla="*/ 2147483647 h 587"/>
                <a:gd name="T58" fmla="*/ 2147483647 w 544"/>
                <a:gd name="T59" fmla="*/ 2147483647 h 587"/>
                <a:gd name="T60" fmla="*/ 2147483647 w 544"/>
                <a:gd name="T61" fmla="*/ 2147483647 h 587"/>
                <a:gd name="T62" fmla="*/ 2147483647 w 544"/>
                <a:gd name="T63" fmla="*/ 2147483647 h 587"/>
                <a:gd name="T64" fmla="*/ 2147483647 w 544"/>
                <a:gd name="T65" fmla="*/ 2147483647 h 587"/>
                <a:gd name="T66" fmla="*/ 2147483647 w 544"/>
                <a:gd name="T67" fmla="*/ 2147483647 h 587"/>
                <a:gd name="T68" fmla="*/ 2147483647 w 544"/>
                <a:gd name="T69" fmla="*/ 2147483647 h 587"/>
                <a:gd name="T70" fmla="*/ 2147483647 w 544"/>
                <a:gd name="T71" fmla="*/ 2147483647 h 587"/>
                <a:gd name="T72" fmla="*/ 2147483647 w 544"/>
                <a:gd name="T73" fmla="*/ 2147483647 h 587"/>
                <a:gd name="T74" fmla="*/ 2147483647 w 544"/>
                <a:gd name="T75" fmla="*/ 2147483647 h 587"/>
                <a:gd name="T76" fmla="*/ 2147483647 w 544"/>
                <a:gd name="T77" fmla="*/ 2147483647 h 587"/>
                <a:gd name="T78" fmla="*/ 2147483647 w 544"/>
                <a:gd name="T79" fmla="*/ 2147483647 h 587"/>
                <a:gd name="T80" fmla="*/ 2147483647 w 544"/>
                <a:gd name="T81" fmla="*/ 2147483647 h 587"/>
                <a:gd name="T82" fmla="*/ 2147483647 w 544"/>
                <a:gd name="T83" fmla="*/ 2147483647 h 587"/>
                <a:gd name="T84" fmla="*/ 2147483647 w 544"/>
                <a:gd name="T85" fmla="*/ 2147483647 h 587"/>
                <a:gd name="T86" fmla="*/ 2147483647 w 544"/>
                <a:gd name="T87" fmla="*/ 0 h 587"/>
                <a:gd name="T88" fmla="*/ 2147483647 w 544"/>
                <a:gd name="T89" fmla="*/ 2147483647 h 587"/>
                <a:gd name="T90" fmla="*/ 2147483647 w 544"/>
                <a:gd name="T91" fmla="*/ 2147483647 h 587"/>
                <a:gd name="T92" fmla="*/ 2147483647 w 544"/>
                <a:gd name="T93" fmla="*/ 2147483647 h 587"/>
                <a:gd name="T94" fmla="*/ 2147483647 w 544"/>
                <a:gd name="T95" fmla="*/ 2147483647 h 587"/>
                <a:gd name="T96" fmla="*/ 2147483647 w 544"/>
                <a:gd name="T97" fmla="*/ 2147483647 h 587"/>
                <a:gd name="T98" fmla="*/ 2147483647 w 544"/>
                <a:gd name="T99" fmla="*/ 2147483647 h 587"/>
                <a:gd name="T100" fmla="*/ 2147483647 w 544"/>
                <a:gd name="T101" fmla="*/ 2147483647 h 587"/>
                <a:gd name="T102" fmla="*/ 2147483647 w 544"/>
                <a:gd name="T103" fmla="*/ 2147483647 h 587"/>
                <a:gd name="T104" fmla="*/ 2147483647 w 544"/>
                <a:gd name="T105" fmla="*/ 2147483647 h 587"/>
                <a:gd name="T106" fmla="*/ 2147483647 w 544"/>
                <a:gd name="T107" fmla="*/ 2147483647 h 587"/>
                <a:gd name="T108" fmla="*/ 2147483647 w 544"/>
                <a:gd name="T109" fmla="*/ 2147483647 h 587"/>
                <a:gd name="T110" fmla="*/ 2147483647 w 544"/>
                <a:gd name="T111" fmla="*/ 2147483647 h 587"/>
                <a:gd name="T112" fmla="*/ 2147483647 w 544"/>
                <a:gd name="T113" fmla="*/ 2147483647 h 587"/>
                <a:gd name="T114" fmla="*/ 2147483647 w 544"/>
                <a:gd name="T115" fmla="*/ 2147483647 h 587"/>
                <a:gd name="T116" fmla="*/ 2147483647 w 544"/>
                <a:gd name="T117" fmla="*/ 2147483647 h 587"/>
                <a:gd name="T118" fmla="*/ 2147483647 w 544"/>
                <a:gd name="T119" fmla="*/ 2147483647 h 5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4" h="587">
                  <a:moveTo>
                    <a:pt x="3" y="312"/>
                  </a:moveTo>
                  <a:cubicBezTo>
                    <a:pt x="5" y="311"/>
                    <a:pt x="5" y="311"/>
                    <a:pt x="5" y="311"/>
                  </a:cubicBezTo>
                  <a:cubicBezTo>
                    <a:pt x="5" y="310"/>
                    <a:pt x="4" y="309"/>
                    <a:pt x="4" y="308"/>
                  </a:cubicBezTo>
                  <a:cubicBezTo>
                    <a:pt x="4" y="306"/>
                    <a:pt x="5" y="302"/>
                    <a:pt x="6" y="301"/>
                  </a:cubicBezTo>
                  <a:cubicBezTo>
                    <a:pt x="46" y="220"/>
                    <a:pt x="46" y="220"/>
                    <a:pt x="46" y="220"/>
                  </a:cubicBezTo>
                  <a:cubicBezTo>
                    <a:pt x="47" y="219"/>
                    <a:pt x="48" y="218"/>
                    <a:pt x="49" y="217"/>
                  </a:cubicBezTo>
                  <a:cubicBezTo>
                    <a:pt x="50" y="215"/>
                    <a:pt x="52" y="215"/>
                    <a:pt x="53" y="214"/>
                  </a:cubicBezTo>
                  <a:cubicBezTo>
                    <a:pt x="117" y="198"/>
                    <a:pt x="117" y="198"/>
                    <a:pt x="117" y="198"/>
                  </a:cubicBezTo>
                  <a:cubicBezTo>
                    <a:pt x="118" y="198"/>
                    <a:pt x="118" y="198"/>
                    <a:pt x="118" y="198"/>
                  </a:cubicBezTo>
                  <a:cubicBezTo>
                    <a:pt x="118" y="198"/>
                    <a:pt x="118" y="198"/>
                    <a:pt x="119" y="199"/>
                  </a:cubicBezTo>
                  <a:cubicBezTo>
                    <a:pt x="119" y="199"/>
                    <a:pt x="120" y="200"/>
                    <a:pt x="120" y="201"/>
                  </a:cubicBezTo>
                  <a:cubicBezTo>
                    <a:pt x="120" y="212"/>
                    <a:pt x="120" y="212"/>
                    <a:pt x="120" y="212"/>
                  </a:cubicBezTo>
                  <a:cubicBezTo>
                    <a:pt x="120" y="214"/>
                    <a:pt x="121" y="216"/>
                    <a:pt x="122" y="218"/>
                  </a:cubicBezTo>
                  <a:cubicBezTo>
                    <a:pt x="123" y="220"/>
                    <a:pt x="125" y="222"/>
                    <a:pt x="127" y="223"/>
                  </a:cubicBezTo>
                  <a:cubicBezTo>
                    <a:pt x="145" y="232"/>
                    <a:pt x="145" y="232"/>
                    <a:pt x="145" y="232"/>
                  </a:cubicBezTo>
                  <a:cubicBezTo>
                    <a:pt x="146" y="233"/>
                    <a:pt x="148" y="233"/>
                    <a:pt x="149" y="233"/>
                  </a:cubicBezTo>
                  <a:cubicBezTo>
                    <a:pt x="152" y="233"/>
                    <a:pt x="154" y="232"/>
                    <a:pt x="156" y="231"/>
                  </a:cubicBezTo>
                  <a:cubicBezTo>
                    <a:pt x="159" y="228"/>
                    <a:pt x="159" y="228"/>
                    <a:pt x="159" y="228"/>
                  </a:cubicBezTo>
                  <a:cubicBezTo>
                    <a:pt x="160" y="228"/>
                    <a:pt x="162" y="227"/>
                    <a:pt x="163" y="227"/>
                  </a:cubicBezTo>
                  <a:cubicBezTo>
                    <a:pt x="164" y="227"/>
                    <a:pt x="165" y="228"/>
                    <a:pt x="166" y="228"/>
                  </a:cubicBezTo>
                  <a:cubicBezTo>
                    <a:pt x="172" y="233"/>
                    <a:pt x="172" y="233"/>
                    <a:pt x="172" y="233"/>
                  </a:cubicBezTo>
                  <a:cubicBezTo>
                    <a:pt x="174" y="234"/>
                    <a:pt x="177" y="235"/>
                    <a:pt x="179" y="235"/>
                  </a:cubicBezTo>
                  <a:cubicBezTo>
                    <a:pt x="181" y="235"/>
                    <a:pt x="182" y="234"/>
                    <a:pt x="184" y="233"/>
                  </a:cubicBezTo>
                  <a:cubicBezTo>
                    <a:pt x="185" y="232"/>
                    <a:pt x="185" y="232"/>
                    <a:pt x="185" y="232"/>
                  </a:cubicBezTo>
                  <a:cubicBezTo>
                    <a:pt x="186" y="232"/>
                    <a:pt x="187" y="232"/>
                    <a:pt x="188" y="232"/>
                  </a:cubicBezTo>
                  <a:cubicBezTo>
                    <a:pt x="190" y="232"/>
                    <a:pt x="191" y="232"/>
                    <a:pt x="192" y="233"/>
                  </a:cubicBezTo>
                  <a:cubicBezTo>
                    <a:pt x="194" y="234"/>
                    <a:pt x="194" y="234"/>
                    <a:pt x="194" y="234"/>
                  </a:cubicBezTo>
                  <a:cubicBezTo>
                    <a:pt x="195" y="235"/>
                    <a:pt x="196" y="235"/>
                    <a:pt x="197" y="235"/>
                  </a:cubicBezTo>
                  <a:cubicBezTo>
                    <a:pt x="199" y="235"/>
                    <a:pt x="200" y="234"/>
                    <a:pt x="201" y="233"/>
                  </a:cubicBezTo>
                  <a:cubicBezTo>
                    <a:pt x="202" y="232"/>
                    <a:pt x="202" y="231"/>
                    <a:pt x="202" y="229"/>
                  </a:cubicBezTo>
                  <a:cubicBezTo>
                    <a:pt x="202" y="206"/>
                    <a:pt x="202" y="206"/>
                    <a:pt x="202" y="206"/>
                  </a:cubicBezTo>
                  <a:cubicBezTo>
                    <a:pt x="202" y="204"/>
                    <a:pt x="201" y="202"/>
                    <a:pt x="200" y="200"/>
                  </a:cubicBezTo>
                  <a:cubicBezTo>
                    <a:pt x="199" y="198"/>
                    <a:pt x="197" y="197"/>
                    <a:pt x="195" y="196"/>
                  </a:cubicBezTo>
                  <a:cubicBezTo>
                    <a:pt x="183" y="192"/>
                    <a:pt x="183" y="192"/>
                    <a:pt x="183" y="192"/>
                  </a:cubicBezTo>
                  <a:cubicBezTo>
                    <a:pt x="182" y="192"/>
                    <a:pt x="181" y="191"/>
                    <a:pt x="180" y="190"/>
                  </a:cubicBezTo>
                  <a:cubicBezTo>
                    <a:pt x="179" y="189"/>
                    <a:pt x="178" y="188"/>
                    <a:pt x="177" y="186"/>
                  </a:cubicBezTo>
                  <a:cubicBezTo>
                    <a:pt x="176" y="181"/>
                    <a:pt x="176" y="181"/>
                    <a:pt x="176" y="181"/>
                  </a:cubicBezTo>
                  <a:cubicBezTo>
                    <a:pt x="176" y="180"/>
                    <a:pt x="175" y="179"/>
                    <a:pt x="174" y="178"/>
                  </a:cubicBezTo>
                  <a:cubicBezTo>
                    <a:pt x="174" y="178"/>
                    <a:pt x="173" y="177"/>
                    <a:pt x="171" y="177"/>
                  </a:cubicBezTo>
                  <a:cubicBezTo>
                    <a:pt x="170" y="177"/>
                    <a:pt x="170" y="177"/>
                    <a:pt x="169" y="178"/>
                  </a:cubicBezTo>
                  <a:cubicBezTo>
                    <a:pt x="168" y="178"/>
                    <a:pt x="168" y="179"/>
                    <a:pt x="167" y="180"/>
                  </a:cubicBezTo>
                  <a:cubicBezTo>
                    <a:pt x="164" y="185"/>
                    <a:pt x="164" y="185"/>
                    <a:pt x="164" y="185"/>
                  </a:cubicBezTo>
                  <a:cubicBezTo>
                    <a:pt x="163" y="186"/>
                    <a:pt x="163" y="186"/>
                    <a:pt x="163" y="186"/>
                  </a:cubicBezTo>
                  <a:cubicBezTo>
                    <a:pt x="162" y="186"/>
                    <a:pt x="162" y="186"/>
                    <a:pt x="161" y="185"/>
                  </a:cubicBezTo>
                  <a:cubicBezTo>
                    <a:pt x="143" y="156"/>
                    <a:pt x="143" y="156"/>
                    <a:pt x="143" y="156"/>
                  </a:cubicBezTo>
                  <a:cubicBezTo>
                    <a:pt x="143" y="155"/>
                    <a:pt x="142" y="154"/>
                    <a:pt x="141" y="154"/>
                  </a:cubicBezTo>
                  <a:cubicBezTo>
                    <a:pt x="141" y="153"/>
                    <a:pt x="140" y="153"/>
                    <a:pt x="138" y="153"/>
                  </a:cubicBezTo>
                  <a:cubicBezTo>
                    <a:pt x="138" y="153"/>
                    <a:pt x="137" y="153"/>
                    <a:pt x="136" y="153"/>
                  </a:cubicBezTo>
                  <a:cubicBezTo>
                    <a:pt x="135" y="154"/>
                    <a:pt x="135" y="154"/>
                    <a:pt x="135" y="155"/>
                  </a:cubicBezTo>
                  <a:cubicBezTo>
                    <a:pt x="134" y="156"/>
                    <a:pt x="134" y="157"/>
                    <a:pt x="134" y="159"/>
                  </a:cubicBezTo>
                  <a:cubicBezTo>
                    <a:pt x="134" y="161"/>
                    <a:pt x="135" y="164"/>
                    <a:pt x="136" y="166"/>
                  </a:cubicBezTo>
                  <a:cubicBezTo>
                    <a:pt x="141" y="175"/>
                    <a:pt x="141" y="175"/>
                    <a:pt x="141" y="175"/>
                  </a:cubicBezTo>
                  <a:cubicBezTo>
                    <a:pt x="141" y="176"/>
                    <a:pt x="142" y="177"/>
                    <a:pt x="142" y="179"/>
                  </a:cubicBezTo>
                  <a:cubicBezTo>
                    <a:pt x="142" y="180"/>
                    <a:pt x="141" y="182"/>
                    <a:pt x="141" y="183"/>
                  </a:cubicBezTo>
                  <a:cubicBezTo>
                    <a:pt x="141" y="183"/>
                    <a:pt x="141" y="183"/>
                    <a:pt x="141" y="183"/>
                  </a:cubicBezTo>
                  <a:cubicBezTo>
                    <a:pt x="140" y="184"/>
                    <a:pt x="140" y="184"/>
                    <a:pt x="140" y="184"/>
                  </a:cubicBezTo>
                  <a:cubicBezTo>
                    <a:pt x="140" y="184"/>
                    <a:pt x="140" y="184"/>
                    <a:pt x="140" y="184"/>
                  </a:cubicBezTo>
                  <a:cubicBezTo>
                    <a:pt x="140" y="184"/>
                    <a:pt x="140" y="184"/>
                    <a:pt x="140" y="184"/>
                  </a:cubicBezTo>
                  <a:cubicBezTo>
                    <a:pt x="139" y="185"/>
                    <a:pt x="139" y="185"/>
                    <a:pt x="139" y="185"/>
                  </a:cubicBezTo>
                  <a:cubicBezTo>
                    <a:pt x="139" y="184"/>
                    <a:pt x="139" y="184"/>
                    <a:pt x="139" y="184"/>
                  </a:cubicBezTo>
                  <a:cubicBezTo>
                    <a:pt x="138" y="184"/>
                    <a:pt x="138" y="184"/>
                    <a:pt x="138" y="183"/>
                  </a:cubicBezTo>
                  <a:cubicBezTo>
                    <a:pt x="129" y="163"/>
                    <a:pt x="129" y="163"/>
                    <a:pt x="129" y="163"/>
                  </a:cubicBezTo>
                  <a:cubicBezTo>
                    <a:pt x="127" y="160"/>
                    <a:pt x="124" y="158"/>
                    <a:pt x="121" y="158"/>
                  </a:cubicBezTo>
                  <a:cubicBezTo>
                    <a:pt x="120" y="158"/>
                    <a:pt x="119" y="158"/>
                    <a:pt x="118" y="159"/>
                  </a:cubicBezTo>
                  <a:cubicBezTo>
                    <a:pt x="105" y="165"/>
                    <a:pt x="105" y="165"/>
                    <a:pt x="105" y="165"/>
                  </a:cubicBezTo>
                  <a:cubicBezTo>
                    <a:pt x="102" y="167"/>
                    <a:pt x="98" y="170"/>
                    <a:pt x="96" y="173"/>
                  </a:cubicBezTo>
                  <a:cubicBezTo>
                    <a:pt x="86" y="187"/>
                    <a:pt x="86" y="187"/>
                    <a:pt x="86" y="187"/>
                  </a:cubicBezTo>
                  <a:cubicBezTo>
                    <a:pt x="85" y="188"/>
                    <a:pt x="84" y="189"/>
                    <a:pt x="83" y="190"/>
                  </a:cubicBezTo>
                  <a:cubicBezTo>
                    <a:pt x="81" y="191"/>
                    <a:pt x="80" y="191"/>
                    <a:pt x="79" y="191"/>
                  </a:cubicBezTo>
                  <a:cubicBezTo>
                    <a:pt x="62" y="192"/>
                    <a:pt x="62" y="192"/>
                    <a:pt x="62" y="192"/>
                  </a:cubicBezTo>
                  <a:cubicBezTo>
                    <a:pt x="61" y="192"/>
                    <a:pt x="61" y="192"/>
                    <a:pt x="61" y="192"/>
                  </a:cubicBezTo>
                  <a:cubicBezTo>
                    <a:pt x="61" y="192"/>
                    <a:pt x="61" y="192"/>
                    <a:pt x="61" y="192"/>
                  </a:cubicBezTo>
                  <a:cubicBezTo>
                    <a:pt x="60" y="192"/>
                    <a:pt x="60" y="191"/>
                    <a:pt x="60" y="190"/>
                  </a:cubicBezTo>
                  <a:cubicBezTo>
                    <a:pt x="60" y="189"/>
                    <a:pt x="60" y="189"/>
                    <a:pt x="60" y="189"/>
                  </a:cubicBezTo>
                  <a:cubicBezTo>
                    <a:pt x="64" y="170"/>
                    <a:pt x="64" y="170"/>
                    <a:pt x="64" y="170"/>
                  </a:cubicBezTo>
                  <a:cubicBezTo>
                    <a:pt x="65" y="169"/>
                    <a:pt x="66" y="167"/>
                    <a:pt x="67" y="166"/>
                  </a:cubicBezTo>
                  <a:cubicBezTo>
                    <a:pt x="67" y="165"/>
                    <a:pt x="69" y="164"/>
                    <a:pt x="69" y="164"/>
                  </a:cubicBezTo>
                  <a:cubicBezTo>
                    <a:pt x="82" y="162"/>
                    <a:pt x="82" y="162"/>
                    <a:pt x="82" y="162"/>
                  </a:cubicBezTo>
                  <a:cubicBezTo>
                    <a:pt x="84" y="161"/>
                    <a:pt x="86" y="160"/>
                    <a:pt x="87" y="158"/>
                  </a:cubicBezTo>
                  <a:cubicBezTo>
                    <a:pt x="89" y="157"/>
                    <a:pt x="90" y="155"/>
                    <a:pt x="91" y="153"/>
                  </a:cubicBezTo>
                  <a:cubicBezTo>
                    <a:pt x="91" y="151"/>
                    <a:pt x="91" y="151"/>
                    <a:pt x="91" y="151"/>
                  </a:cubicBezTo>
                  <a:cubicBezTo>
                    <a:pt x="92" y="150"/>
                    <a:pt x="92" y="148"/>
                    <a:pt x="92" y="147"/>
                  </a:cubicBezTo>
                  <a:cubicBezTo>
                    <a:pt x="92" y="144"/>
                    <a:pt x="91" y="141"/>
                    <a:pt x="90" y="139"/>
                  </a:cubicBezTo>
                  <a:cubicBezTo>
                    <a:pt x="89" y="138"/>
                    <a:pt x="89" y="138"/>
                    <a:pt x="89" y="138"/>
                  </a:cubicBezTo>
                  <a:cubicBezTo>
                    <a:pt x="89" y="138"/>
                    <a:pt x="90" y="137"/>
                    <a:pt x="91" y="136"/>
                  </a:cubicBezTo>
                  <a:cubicBezTo>
                    <a:pt x="109" y="126"/>
                    <a:pt x="109" y="126"/>
                    <a:pt x="109" y="126"/>
                  </a:cubicBezTo>
                  <a:cubicBezTo>
                    <a:pt x="112" y="124"/>
                    <a:pt x="116" y="121"/>
                    <a:pt x="118" y="118"/>
                  </a:cubicBezTo>
                  <a:cubicBezTo>
                    <a:pt x="120" y="114"/>
                    <a:pt x="120" y="114"/>
                    <a:pt x="120" y="114"/>
                  </a:cubicBezTo>
                  <a:cubicBezTo>
                    <a:pt x="121" y="113"/>
                    <a:pt x="122" y="112"/>
                    <a:pt x="123" y="111"/>
                  </a:cubicBezTo>
                  <a:cubicBezTo>
                    <a:pt x="124" y="111"/>
                    <a:pt x="124"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6" y="110"/>
                    <a:pt x="127" y="110"/>
                    <a:pt x="128" y="109"/>
                  </a:cubicBezTo>
                  <a:cubicBezTo>
                    <a:pt x="130" y="108"/>
                    <a:pt x="131" y="106"/>
                    <a:pt x="133" y="103"/>
                  </a:cubicBezTo>
                  <a:cubicBezTo>
                    <a:pt x="135" y="97"/>
                    <a:pt x="135" y="97"/>
                    <a:pt x="135" y="97"/>
                  </a:cubicBezTo>
                  <a:cubicBezTo>
                    <a:pt x="135" y="97"/>
                    <a:pt x="135" y="96"/>
                    <a:pt x="136" y="96"/>
                  </a:cubicBezTo>
                  <a:cubicBezTo>
                    <a:pt x="136" y="96"/>
                    <a:pt x="136" y="96"/>
                    <a:pt x="136" y="96"/>
                  </a:cubicBezTo>
                  <a:cubicBezTo>
                    <a:pt x="135" y="95"/>
                    <a:pt x="135" y="95"/>
                    <a:pt x="135" y="95"/>
                  </a:cubicBezTo>
                  <a:cubicBezTo>
                    <a:pt x="135" y="96"/>
                    <a:pt x="135" y="96"/>
                    <a:pt x="135" y="96"/>
                  </a:cubicBezTo>
                  <a:cubicBezTo>
                    <a:pt x="136" y="96"/>
                    <a:pt x="136" y="96"/>
                    <a:pt x="136" y="96"/>
                  </a:cubicBezTo>
                  <a:cubicBezTo>
                    <a:pt x="135" y="95"/>
                    <a:pt x="135" y="95"/>
                    <a:pt x="135" y="95"/>
                  </a:cubicBezTo>
                  <a:cubicBezTo>
                    <a:pt x="135" y="96"/>
                    <a:pt x="135" y="96"/>
                    <a:pt x="135" y="96"/>
                  </a:cubicBezTo>
                  <a:cubicBezTo>
                    <a:pt x="135" y="95"/>
                    <a:pt x="135" y="95"/>
                    <a:pt x="135" y="95"/>
                  </a:cubicBezTo>
                  <a:cubicBezTo>
                    <a:pt x="134" y="96"/>
                    <a:pt x="134" y="96"/>
                    <a:pt x="134" y="96"/>
                  </a:cubicBezTo>
                  <a:cubicBezTo>
                    <a:pt x="135" y="96"/>
                    <a:pt x="135" y="96"/>
                    <a:pt x="135" y="96"/>
                  </a:cubicBezTo>
                  <a:cubicBezTo>
                    <a:pt x="135" y="95"/>
                    <a:pt x="135" y="95"/>
                    <a:pt x="135" y="95"/>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5" y="97"/>
                    <a:pt x="135" y="97"/>
                    <a:pt x="135" y="97"/>
                  </a:cubicBezTo>
                  <a:cubicBezTo>
                    <a:pt x="136" y="101"/>
                    <a:pt x="136" y="101"/>
                    <a:pt x="136" y="101"/>
                  </a:cubicBezTo>
                  <a:cubicBezTo>
                    <a:pt x="136" y="103"/>
                    <a:pt x="137" y="105"/>
                    <a:pt x="138" y="107"/>
                  </a:cubicBezTo>
                  <a:cubicBezTo>
                    <a:pt x="140" y="109"/>
                    <a:pt x="142" y="110"/>
                    <a:pt x="144" y="110"/>
                  </a:cubicBezTo>
                  <a:cubicBezTo>
                    <a:pt x="144" y="108"/>
                    <a:pt x="144" y="108"/>
                    <a:pt x="144" y="108"/>
                  </a:cubicBezTo>
                  <a:cubicBezTo>
                    <a:pt x="144" y="110"/>
                    <a:pt x="144" y="110"/>
                    <a:pt x="144" y="110"/>
                  </a:cubicBezTo>
                  <a:cubicBezTo>
                    <a:pt x="144" y="110"/>
                    <a:pt x="144" y="110"/>
                    <a:pt x="144" y="110"/>
                  </a:cubicBezTo>
                  <a:cubicBezTo>
                    <a:pt x="144" y="110"/>
                    <a:pt x="144" y="110"/>
                    <a:pt x="144" y="110"/>
                  </a:cubicBezTo>
                  <a:cubicBezTo>
                    <a:pt x="144" y="110"/>
                    <a:pt x="144" y="110"/>
                    <a:pt x="144" y="110"/>
                  </a:cubicBezTo>
                  <a:cubicBezTo>
                    <a:pt x="144" y="111"/>
                    <a:pt x="145" y="111"/>
                    <a:pt x="146" y="111"/>
                  </a:cubicBezTo>
                  <a:cubicBezTo>
                    <a:pt x="149" y="111"/>
                    <a:pt x="152" y="109"/>
                    <a:pt x="155" y="107"/>
                  </a:cubicBezTo>
                  <a:cubicBezTo>
                    <a:pt x="170" y="91"/>
                    <a:pt x="170" y="91"/>
                    <a:pt x="170" y="91"/>
                  </a:cubicBezTo>
                  <a:cubicBezTo>
                    <a:pt x="172" y="88"/>
                    <a:pt x="176" y="85"/>
                    <a:pt x="178" y="83"/>
                  </a:cubicBezTo>
                  <a:cubicBezTo>
                    <a:pt x="182" y="81"/>
                    <a:pt x="182" y="81"/>
                    <a:pt x="182" y="81"/>
                  </a:cubicBezTo>
                  <a:cubicBezTo>
                    <a:pt x="183" y="80"/>
                    <a:pt x="184" y="79"/>
                    <a:pt x="185" y="78"/>
                  </a:cubicBezTo>
                  <a:cubicBezTo>
                    <a:pt x="186" y="77"/>
                    <a:pt x="186" y="76"/>
                    <a:pt x="186" y="74"/>
                  </a:cubicBezTo>
                  <a:cubicBezTo>
                    <a:pt x="186" y="73"/>
                    <a:pt x="186" y="73"/>
                    <a:pt x="186" y="73"/>
                  </a:cubicBezTo>
                  <a:cubicBezTo>
                    <a:pt x="186" y="72"/>
                    <a:pt x="185" y="71"/>
                    <a:pt x="184" y="70"/>
                  </a:cubicBezTo>
                  <a:cubicBezTo>
                    <a:pt x="183" y="70"/>
                    <a:pt x="182" y="70"/>
                    <a:pt x="181" y="70"/>
                  </a:cubicBezTo>
                  <a:cubicBezTo>
                    <a:pt x="180" y="70"/>
                    <a:pt x="179" y="70"/>
                    <a:pt x="177" y="71"/>
                  </a:cubicBezTo>
                  <a:cubicBezTo>
                    <a:pt x="176" y="71"/>
                    <a:pt x="176" y="71"/>
                    <a:pt x="176" y="71"/>
                  </a:cubicBezTo>
                  <a:cubicBezTo>
                    <a:pt x="175" y="71"/>
                    <a:pt x="175" y="71"/>
                    <a:pt x="175" y="71"/>
                  </a:cubicBezTo>
                  <a:cubicBezTo>
                    <a:pt x="174" y="71"/>
                    <a:pt x="172" y="70"/>
                    <a:pt x="172" y="69"/>
                  </a:cubicBezTo>
                  <a:cubicBezTo>
                    <a:pt x="172" y="69"/>
                    <a:pt x="172" y="68"/>
                    <a:pt x="172" y="67"/>
                  </a:cubicBezTo>
                  <a:cubicBezTo>
                    <a:pt x="172" y="66"/>
                    <a:pt x="172" y="64"/>
                    <a:pt x="173" y="63"/>
                  </a:cubicBezTo>
                  <a:cubicBezTo>
                    <a:pt x="174" y="61"/>
                    <a:pt x="175" y="59"/>
                    <a:pt x="175" y="57"/>
                  </a:cubicBezTo>
                  <a:cubicBezTo>
                    <a:pt x="175" y="57"/>
                    <a:pt x="175" y="56"/>
                    <a:pt x="174" y="55"/>
                  </a:cubicBezTo>
                  <a:cubicBezTo>
                    <a:pt x="174" y="54"/>
                    <a:pt x="173" y="54"/>
                    <a:pt x="172" y="53"/>
                  </a:cubicBezTo>
                  <a:cubicBezTo>
                    <a:pt x="171" y="53"/>
                    <a:pt x="171" y="53"/>
                    <a:pt x="171" y="53"/>
                  </a:cubicBezTo>
                  <a:cubicBezTo>
                    <a:pt x="169" y="53"/>
                    <a:pt x="168" y="54"/>
                    <a:pt x="167" y="54"/>
                  </a:cubicBezTo>
                  <a:cubicBezTo>
                    <a:pt x="165" y="55"/>
                    <a:pt x="164" y="56"/>
                    <a:pt x="163" y="58"/>
                  </a:cubicBezTo>
                  <a:cubicBezTo>
                    <a:pt x="161" y="61"/>
                    <a:pt x="161" y="61"/>
                    <a:pt x="161" y="61"/>
                  </a:cubicBezTo>
                  <a:cubicBezTo>
                    <a:pt x="158" y="65"/>
                    <a:pt x="157" y="70"/>
                    <a:pt x="156" y="74"/>
                  </a:cubicBezTo>
                  <a:cubicBezTo>
                    <a:pt x="156" y="77"/>
                    <a:pt x="154" y="82"/>
                    <a:pt x="152" y="84"/>
                  </a:cubicBezTo>
                  <a:cubicBezTo>
                    <a:pt x="148" y="90"/>
                    <a:pt x="148" y="90"/>
                    <a:pt x="148" y="90"/>
                  </a:cubicBezTo>
                  <a:cubicBezTo>
                    <a:pt x="147" y="91"/>
                    <a:pt x="147" y="91"/>
                    <a:pt x="147" y="91"/>
                  </a:cubicBezTo>
                  <a:cubicBezTo>
                    <a:pt x="146" y="91"/>
                    <a:pt x="146" y="91"/>
                    <a:pt x="146" y="91"/>
                  </a:cubicBezTo>
                  <a:cubicBezTo>
                    <a:pt x="146" y="90"/>
                    <a:pt x="146" y="90"/>
                    <a:pt x="146" y="89"/>
                  </a:cubicBezTo>
                  <a:cubicBezTo>
                    <a:pt x="144" y="86"/>
                    <a:pt x="144" y="86"/>
                    <a:pt x="144" y="86"/>
                  </a:cubicBezTo>
                  <a:cubicBezTo>
                    <a:pt x="144" y="84"/>
                    <a:pt x="143" y="83"/>
                    <a:pt x="141" y="82"/>
                  </a:cubicBezTo>
                  <a:cubicBezTo>
                    <a:pt x="140" y="80"/>
                    <a:pt x="138" y="80"/>
                    <a:pt x="136" y="80"/>
                  </a:cubicBezTo>
                  <a:cubicBezTo>
                    <a:pt x="135" y="80"/>
                    <a:pt x="135" y="80"/>
                    <a:pt x="135" y="80"/>
                  </a:cubicBezTo>
                  <a:cubicBezTo>
                    <a:pt x="135" y="80"/>
                    <a:pt x="135" y="80"/>
                    <a:pt x="135" y="80"/>
                  </a:cubicBezTo>
                  <a:cubicBezTo>
                    <a:pt x="135" y="80"/>
                    <a:pt x="135" y="80"/>
                    <a:pt x="135" y="80"/>
                  </a:cubicBezTo>
                  <a:cubicBezTo>
                    <a:pt x="134" y="79"/>
                    <a:pt x="134" y="79"/>
                    <a:pt x="134" y="79"/>
                  </a:cubicBezTo>
                  <a:cubicBezTo>
                    <a:pt x="134" y="78"/>
                    <a:pt x="134" y="78"/>
                    <a:pt x="134" y="78"/>
                  </a:cubicBezTo>
                  <a:cubicBezTo>
                    <a:pt x="134" y="77"/>
                    <a:pt x="134" y="77"/>
                    <a:pt x="134" y="76"/>
                  </a:cubicBezTo>
                  <a:cubicBezTo>
                    <a:pt x="134" y="76"/>
                    <a:pt x="134" y="76"/>
                    <a:pt x="134" y="76"/>
                  </a:cubicBezTo>
                  <a:cubicBezTo>
                    <a:pt x="134" y="73"/>
                    <a:pt x="137" y="68"/>
                    <a:pt x="139" y="67"/>
                  </a:cubicBezTo>
                  <a:cubicBezTo>
                    <a:pt x="174" y="32"/>
                    <a:pt x="174" y="32"/>
                    <a:pt x="174" y="32"/>
                  </a:cubicBezTo>
                  <a:cubicBezTo>
                    <a:pt x="175" y="31"/>
                    <a:pt x="177" y="31"/>
                    <a:pt x="178" y="31"/>
                  </a:cubicBezTo>
                  <a:cubicBezTo>
                    <a:pt x="179" y="31"/>
                    <a:pt x="180" y="31"/>
                    <a:pt x="180" y="31"/>
                  </a:cubicBezTo>
                  <a:cubicBezTo>
                    <a:pt x="186" y="35"/>
                    <a:pt x="186" y="35"/>
                    <a:pt x="186" y="35"/>
                  </a:cubicBezTo>
                  <a:cubicBezTo>
                    <a:pt x="188" y="37"/>
                    <a:pt x="193" y="39"/>
                    <a:pt x="196" y="40"/>
                  </a:cubicBezTo>
                  <a:cubicBezTo>
                    <a:pt x="204" y="42"/>
                    <a:pt x="204" y="42"/>
                    <a:pt x="204" y="42"/>
                  </a:cubicBezTo>
                  <a:cubicBezTo>
                    <a:pt x="205" y="42"/>
                    <a:pt x="206" y="43"/>
                    <a:pt x="206" y="43"/>
                  </a:cubicBezTo>
                  <a:cubicBezTo>
                    <a:pt x="206" y="43"/>
                    <a:pt x="206" y="43"/>
                    <a:pt x="206" y="43"/>
                  </a:cubicBezTo>
                  <a:cubicBezTo>
                    <a:pt x="206" y="44"/>
                    <a:pt x="206" y="44"/>
                    <a:pt x="206" y="44"/>
                  </a:cubicBezTo>
                  <a:cubicBezTo>
                    <a:pt x="206" y="44"/>
                    <a:pt x="205" y="44"/>
                    <a:pt x="204" y="45"/>
                  </a:cubicBezTo>
                  <a:cubicBezTo>
                    <a:pt x="203" y="45"/>
                    <a:pt x="202" y="45"/>
                    <a:pt x="201" y="45"/>
                  </a:cubicBezTo>
                  <a:cubicBezTo>
                    <a:pt x="201" y="45"/>
                    <a:pt x="201" y="45"/>
                    <a:pt x="201" y="45"/>
                  </a:cubicBezTo>
                  <a:cubicBezTo>
                    <a:pt x="198" y="45"/>
                    <a:pt x="198" y="45"/>
                    <a:pt x="198" y="45"/>
                  </a:cubicBezTo>
                  <a:cubicBezTo>
                    <a:pt x="198" y="45"/>
                    <a:pt x="198" y="45"/>
                    <a:pt x="198" y="45"/>
                  </a:cubicBezTo>
                  <a:cubicBezTo>
                    <a:pt x="197" y="45"/>
                    <a:pt x="196" y="45"/>
                    <a:pt x="196" y="46"/>
                  </a:cubicBezTo>
                  <a:cubicBezTo>
                    <a:pt x="195" y="46"/>
                    <a:pt x="195" y="46"/>
                    <a:pt x="195" y="46"/>
                  </a:cubicBezTo>
                  <a:cubicBezTo>
                    <a:pt x="194" y="47"/>
                    <a:pt x="194" y="47"/>
                    <a:pt x="194" y="48"/>
                  </a:cubicBezTo>
                  <a:cubicBezTo>
                    <a:pt x="194" y="49"/>
                    <a:pt x="195" y="50"/>
                    <a:pt x="195" y="50"/>
                  </a:cubicBezTo>
                  <a:cubicBezTo>
                    <a:pt x="196" y="51"/>
                    <a:pt x="196" y="51"/>
                    <a:pt x="197" y="52"/>
                  </a:cubicBezTo>
                  <a:cubicBezTo>
                    <a:pt x="206" y="57"/>
                    <a:pt x="206" y="57"/>
                    <a:pt x="206" y="57"/>
                  </a:cubicBezTo>
                  <a:cubicBezTo>
                    <a:pt x="207" y="58"/>
                    <a:pt x="208" y="58"/>
                    <a:pt x="209" y="58"/>
                  </a:cubicBezTo>
                  <a:cubicBezTo>
                    <a:pt x="212" y="58"/>
                    <a:pt x="215" y="56"/>
                    <a:pt x="216" y="53"/>
                  </a:cubicBezTo>
                  <a:cubicBezTo>
                    <a:pt x="216" y="52"/>
                    <a:pt x="217" y="51"/>
                    <a:pt x="218" y="50"/>
                  </a:cubicBezTo>
                  <a:cubicBezTo>
                    <a:pt x="219" y="50"/>
                    <a:pt x="220" y="49"/>
                    <a:pt x="221" y="49"/>
                  </a:cubicBezTo>
                  <a:cubicBezTo>
                    <a:pt x="256" y="49"/>
                    <a:pt x="256" y="49"/>
                    <a:pt x="256" y="49"/>
                  </a:cubicBezTo>
                  <a:cubicBezTo>
                    <a:pt x="258" y="49"/>
                    <a:pt x="260" y="49"/>
                    <a:pt x="262" y="48"/>
                  </a:cubicBezTo>
                  <a:cubicBezTo>
                    <a:pt x="264" y="48"/>
                    <a:pt x="265" y="47"/>
                    <a:pt x="267" y="46"/>
                  </a:cubicBezTo>
                  <a:cubicBezTo>
                    <a:pt x="278" y="39"/>
                    <a:pt x="278" y="39"/>
                    <a:pt x="278" y="39"/>
                  </a:cubicBezTo>
                  <a:cubicBezTo>
                    <a:pt x="281" y="37"/>
                    <a:pt x="284" y="33"/>
                    <a:pt x="286" y="30"/>
                  </a:cubicBezTo>
                  <a:cubicBezTo>
                    <a:pt x="292" y="17"/>
                    <a:pt x="292" y="17"/>
                    <a:pt x="292" y="17"/>
                  </a:cubicBezTo>
                  <a:cubicBezTo>
                    <a:pt x="293" y="15"/>
                    <a:pt x="294" y="13"/>
                    <a:pt x="294" y="11"/>
                  </a:cubicBezTo>
                  <a:cubicBezTo>
                    <a:pt x="295" y="9"/>
                    <a:pt x="295" y="7"/>
                    <a:pt x="295" y="5"/>
                  </a:cubicBezTo>
                  <a:cubicBezTo>
                    <a:pt x="295" y="5"/>
                    <a:pt x="295" y="4"/>
                    <a:pt x="296" y="4"/>
                  </a:cubicBezTo>
                  <a:cubicBezTo>
                    <a:pt x="296" y="4"/>
                    <a:pt x="296" y="4"/>
                    <a:pt x="296" y="4"/>
                  </a:cubicBezTo>
                  <a:cubicBezTo>
                    <a:pt x="297" y="4"/>
                    <a:pt x="297" y="4"/>
                    <a:pt x="297" y="4"/>
                  </a:cubicBezTo>
                  <a:cubicBezTo>
                    <a:pt x="376" y="30"/>
                    <a:pt x="376" y="30"/>
                    <a:pt x="376" y="30"/>
                  </a:cubicBezTo>
                  <a:cubicBezTo>
                    <a:pt x="377" y="30"/>
                    <a:pt x="378" y="31"/>
                    <a:pt x="379" y="31"/>
                  </a:cubicBezTo>
                  <a:cubicBezTo>
                    <a:pt x="382" y="31"/>
                    <a:pt x="384" y="30"/>
                    <a:pt x="386" y="27"/>
                  </a:cubicBezTo>
                  <a:cubicBezTo>
                    <a:pt x="386" y="27"/>
                    <a:pt x="387" y="27"/>
                    <a:pt x="388" y="26"/>
                  </a:cubicBezTo>
                  <a:cubicBezTo>
                    <a:pt x="388" y="26"/>
                    <a:pt x="389" y="26"/>
                    <a:pt x="390" y="26"/>
                  </a:cubicBezTo>
                  <a:cubicBezTo>
                    <a:pt x="391" y="26"/>
                    <a:pt x="391" y="26"/>
                    <a:pt x="392" y="26"/>
                  </a:cubicBezTo>
                  <a:cubicBezTo>
                    <a:pt x="503" y="53"/>
                    <a:pt x="503" y="53"/>
                    <a:pt x="503" y="53"/>
                  </a:cubicBezTo>
                  <a:cubicBezTo>
                    <a:pt x="504" y="54"/>
                    <a:pt x="506" y="54"/>
                    <a:pt x="507" y="55"/>
                  </a:cubicBezTo>
                  <a:cubicBezTo>
                    <a:pt x="509" y="56"/>
                    <a:pt x="510" y="57"/>
                    <a:pt x="511" y="58"/>
                  </a:cubicBezTo>
                  <a:cubicBezTo>
                    <a:pt x="524" y="72"/>
                    <a:pt x="524" y="72"/>
                    <a:pt x="524" y="72"/>
                  </a:cubicBezTo>
                  <a:cubicBezTo>
                    <a:pt x="525" y="72"/>
                    <a:pt x="525" y="73"/>
                    <a:pt x="525" y="73"/>
                  </a:cubicBezTo>
                  <a:cubicBezTo>
                    <a:pt x="525" y="74"/>
                    <a:pt x="525" y="74"/>
                    <a:pt x="524" y="75"/>
                  </a:cubicBezTo>
                  <a:cubicBezTo>
                    <a:pt x="521" y="76"/>
                    <a:pt x="521" y="76"/>
                    <a:pt x="521" y="76"/>
                  </a:cubicBezTo>
                  <a:cubicBezTo>
                    <a:pt x="519" y="77"/>
                    <a:pt x="517" y="80"/>
                    <a:pt x="517" y="82"/>
                  </a:cubicBezTo>
                  <a:cubicBezTo>
                    <a:pt x="517" y="84"/>
                    <a:pt x="518" y="85"/>
                    <a:pt x="519" y="87"/>
                  </a:cubicBezTo>
                  <a:cubicBezTo>
                    <a:pt x="538" y="120"/>
                    <a:pt x="538" y="120"/>
                    <a:pt x="538" y="120"/>
                  </a:cubicBezTo>
                  <a:cubicBezTo>
                    <a:pt x="539" y="121"/>
                    <a:pt x="540" y="123"/>
                    <a:pt x="540" y="125"/>
                  </a:cubicBezTo>
                  <a:cubicBezTo>
                    <a:pt x="540" y="126"/>
                    <a:pt x="539" y="127"/>
                    <a:pt x="539" y="128"/>
                  </a:cubicBezTo>
                  <a:cubicBezTo>
                    <a:pt x="539" y="129"/>
                    <a:pt x="538" y="129"/>
                    <a:pt x="538" y="129"/>
                  </a:cubicBezTo>
                  <a:cubicBezTo>
                    <a:pt x="538" y="129"/>
                    <a:pt x="538" y="129"/>
                    <a:pt x="538" y="129"/>
                  </a:cubicBezTo>
                  <a:cubicBezTo>
                    <a:pt x="538" y="129"/>
                    <a:pt x="537" y="129"/>
                    <a:pt x="536" y="128"/>
                  </a:cubicBezTo>
                  <a:cubicBezTo>
                    <a:pt x="503" y="78"/>
                    <a:pt x="503" y="78"/>
                    <a:pt x="503" y="78"/>
                  </a:cubicBezTo>
                  <a:cubicBezTo>
                    <a:pt x="502" y="76"/>
                    <a:pt x="499" y="74"/>
                    <a:pt x="496" y="74"/>
                  </a:cubicBezTo>
                  <a:cubicBezTo>
                    <a:pt x="495" y="74"/>
                    <a:pt x="494" y="75"/>
                    <a:pt x="493" y="75"/>
                  </a:cubicBezTo>
                  <a:cubicBezTo>
                    <a:pt x="474" y="86"/>
                    <a:pt x="474" y="86"/>
                    <a:pt x="474" y="86"/>
                  </a:cubicBezTo>
                  <a:cubicBezTo>
                    <a:pt x="471" y="88"/>
                    <a:pt x="470" y="91"/>
                    <a:pt x="470" y="94"/>
                  </a:cubicBezTo>
                  <a:cubicBezTo>
                    <a:pt x="470" y="96"/>
                    <a:pt x="470" y="97"/>
                    <a:pt x="470" y="98"/>
                  </a:cubicBezTo>
                  <a:cubicBezTo>
                    <a:pt x="475" y="114"/>
                    <a:pt x="475" y="114"/>
                    <a:pt x="475" y="114"/>
                  </a:cubicBezTo>
                  <a:cubicBezTo>
                    <a:pt x="476" y="116"/>
                    <a:pt x="477" y="118"/>
                    <a:pt x="479" y="119"/>
                  </a:cubicBezTo>
                  <a:cubicBezTo>
                    <a:pt x="480" y="121"/>
                    <a:pt x="482" y="122"/>
                    <a:pt x="484" y="122"/>
                  </a:cubicBezTo>
                  <a:cubicBezTo>
                    <a:pt x="495" y="124"/>
                    <a:pt x="495" y="124"/>
                    <a:pt x="495" y="124"/>
                  </a:cubicBezTo>
                  <a:cubicBezTo>
                    <a:pt x="495" y="124"/>
                    <a:pt x="497" y="125"/>
                    <a:pt x="497" y="126"/>
                  </a:cubicBezTo>
                  <a:cubicBezTo>
                    <a:pt x="498" y="127"/>
                    <a:pt x="499" y="128"/>
                    <a:pt x="499" y="130"/>
                  </a:cubicBezTo>
                  <a:cubicBezTo>
                    <a:pt x="505" y="155"/>
                    <a:pt x="505" y="155"/>
                    <a:pt x="505" y="155"/>
                  </a:cubicBezTo>
                  <a:cubicBezTo>
                    <a:pt x="505" y="156"/>
                    <a:pt x="505" y="157"/>
                    <a:pt x="505" y="158"/>
                  </a:cubicBezTo>
                  <a:cubicBezTo>
                    <a:pt x="505" y="161"/>
                    <a:pt x="505" y="164"/>
                    <a:pt x="504" y="166"/>
                  </a:cubicBezTo>
                  <a:cubicBezTo>
                    <a:pt x="500" y="175"/>
                    <a:pt x="500" y="175"/>
                    <a:pt x="500" y="175"/>
                  </a:cubicBezTo>
                  <a:cubicBezTo>
                    <a:pt x="499" y="177"/>
                    <a:pt x="499" y="178"/>
                    <a:pt x="499" y="180"/>
                  </a:cubicBezTo>
                  <a:cubicBezTo>
                    <a:pt x="499" y="183"/>
                    <a:pt x="500" y="186"/>
                    <a:pt x="501" y="188"/>
                  </a:cubicBezTo>
                  <a:cubicBezTo>
                    <a:pt x="516" y="205"/>
                    <a:pt x="516" y="205"/>
                    <a:pt x="516" y="205"/>
                  </a:cubicBezTo>
                  <a:cubicBezTo>
                    <a:pt x="517" y="206"/>
                    <a:pt x="518" y="208"/>
                    <a:pt x="518" y="210"/>
                  </a:cubicBezTo>
                  <a:cubicBezTo>
                    <a:pt x="518" y="211"/>
                    <a:pt x="518" y="211"/>
                    <a:pt x="518" y="211"/>
                  </a:cubicBezTo>
                  <a:cubicBezTo>
                    <a:pt x="517" y="212"/>
                    <a:pt x="517" y="212"/>
                    <a:pt x="517" y="212"/>
                  </a:cubicBezTo>
                  <a:cubicBezTo>
                    <a:pt x="517" y="212"/>
                    <a:pt x="516" y="212"/>
                    <a:pt x="515" y="211"/>
                  </a:cubicBezTo>
                  <a:cubicBezTo>
                    <a:pt x="494" y="187"/>
                    <a:pt x="494" y="187"/>
                    <a:pt x="494" y="187"/>
                  </a:cubicBezTo>
                  <a:cubicBezTo>
                    <a:pt x="492" y="185"/>
                    <a:pt x="488" y="182"/>
                    <a:pt x="485" y="180"/>
                  </a:cubicBezTo>
                  <a:cubicBezTo>
                    <a:pt x="478" y="176"/>
                    <a:pt x="478" y="176"/>
                    <a:pt x="478" y="176"/>
                  </a:cubicBezTo>
                  <a:cubicBezTo>
                    <a:pt x="477" y="175"/>
                    <a:pt x="476" y="175"/>
                    <a:pt x="475" y="175"/>
                  </a:cubicBezTo>
                  <a:cubicBezTo>
                    <a:pt x="473" y="175"/>
                    <a:pt x="472" y="176"/>
                    <a:pt x="471" y="177"/>
                  </a:cubicBezTo>
                  <a:cubicBezTo>
                    <a:pt x="470" y="178"/>
                    <a:pt x="469" y="179"/>
                    <a:pt x="469" y="180"/>
                  </a:cubicBezTo>
                  <a:cubicBezTo>
                    <a:pt x="468" y="181"/>
                    <a:pt x="468" y="182"/>
                    <a:pt x="468" y="184"/>
                  </a:cubicBezTo>
                  <a:cubicBezTo>
                    <a:pt x="468" y="187"/>
                    <a:pt x="469" y="190"/>
                    <a:pt x="471" y="193"/>
                  </a:cubicBezTo>
                  <a:cubicBezTo>
                    <a:pt x="472" y="195"/>
                    <a:pt x="472" y="195"/>
                    <a:pt x="472" y="195"/>
                  </a:cubicBezTo>
                  <a:cubicBezTo>
                    <a:pt x="473" y="196"/>
                    <a:pt x="474" y="197"/>
                    <a:pt x="475" y="198"/>
                  </a:cubicBezTo>
                  <a:cubicBezTo>
                    <a:pt x="477" y="199"/>
                    <a:pt x="478" y="200"/>
                    <a:pt x="480" y="200"/>
                  </a:cubicBezTo>
                  <a:cubicBezTo>
                    <a:pt x="481" y="200"/>
                    <a:pt x="481" y="200"/>
                    <a:pt x="482" y="200"/>
                  </a:cubicBezTo>
                  <a:cubicBezTo>
                    <a:pt x="482" y="199"/>
                    <a:pt x="482" y="199"/>
                    <a:pt x="482" y="199"/>
                  </a:cubicBezTo>
                  <a:cubicBezTo>
                    <a:pt x="482" y="199"/>
                    <a:pt x="483" y="200"/>
                    <a:pt x="484" y="200"/>
                  </a:cubicBezTo>
                  <a:cubicBezTo>
                    <a:pt x="484" y="201"/>
                    <a:pt x="485" y="202"/>
                    <a:pt x="485" y="203"/>
                  </a:cubicBezTo>
                  <a:cubicBezTo>
                    <a:pt x="486" y="206"/>
                    <a:pt x="486" y="206"/>
                    <a:pt x="486" y="206"/>
                  </a:cubicBezTo>
                  <a:cubicBezTo>
                    <a:pt x="487" y="210"/>
                    <a:pt x="490" y="215"/>
                    <a:pt x="493" y="217"/>
                  </a:cubicBezTo>
                  <a:cubicBezTo>
                    <a:pt x="508" y="233"/>
                    <a:pt x="508" y="233"/>
                    <a:pt x="508" y="233"/>
                  </a:cubicBezTo>
                  <a:cubicBezTo>
                    <a:pt x="509" y="234"/>
                    <a:pt x="510" y="235"/>
                    <a:pt x="511" y="237"/>
                  </a:cubicBezTo>
                  <a:cubicBezTo>
                    <a:pt x="511" y="239"/>
                    <a:pt x="512" y="241"/>
                    <a:pt x="512" y="242"/>
                  </a:cubicBezTo>
                  <a:cubicBezTo>
                    <a:pt x="513" y="269"/>
                    <a:pt x="513" y="269"/>
                    <a:pt x="513" y="269"/>
                  </a:cubicBezTo>
                  <a:cubicBezTo>
                    <a:pt x="513" y="269"/>
                    <a:pt x="513" y="269"/>
                    <a:pt x="513" y="269"/>
                  </a:cubicBezTo>
                  <a:cubicBezTo>
                    <a:pt x="513" y="271"/>
                    <a:pt x="513" y="272"/>
                    <a:pt x="512" y="272"/>
                  </a:cubicBezTo>
                  <a:cubicBezTo>
                    <a:pt x="512" y="273"/>
                    <a:pt x="511" y="273"/>
                    <a:pt x="510" y="273"/>
                  </a:cubicBezTo>
                  <a:cubicBezTo>
                    <a:pt x="493" y="273"/>
                    <a:pt x="493" y="273"/>
                    <a:pt x="493" y="273"/>
                  </a:cubicBezTo>
                  <a:cubicBezTo>
                    <a:pt x="490" y="273"/>
                    <a:pt x="489" y="275"/>
                    <a:pt x="487" y="276"/>
                  </a:cubicBezTo>
                  <a:cubicBezTo>
                    <a:pt x="486" y="278"/>
                    <a:pt x="485" y="280"/>
                    <a:pt x="485" y="282"/>
                  </a:cubicBezTo>
                  <a:cubicBezTo>
                    <a:pt x="485" y="289"/>
                    <a:pt x="485" y="289"/>
                    <a:pt x="485" y="289"/>
                  </a:cubicBezTo>
                  <a:cubicBezTo>
                    <a:pt x="485" y="293"/>
                    <a:pt x="487" y="299"/>
                    <a:pt x="489" y="302"/>
                  </a:cubicBezTo>
                  <a:cubicBezTo>
                    <a:pt x="502" y="324"/>
                    <a:pt x="502" y="324"/>
                    <a:pt x="502" y="324"/>
                  </a:cubicBezTo>
                  <a:cubicBezTo>
                    <a:pt x="503" y="325"/>
                    <a:pt x="503" y="326"/>
                    <a:pt x="503" y="328"/>
                  </a:cubicBezTo>
                  <a:cubicBezTo>
                    <a:pt x="503" y="329"/>
                    <a:pt x="503" y="331"/>
                    <a:pt x="502" y="332"/>
                  </a:cubicBezTo>
                  <a:cubicBezTo>
                    <a:pt x="492" y="349"/>
                    <a:pt x="492" y="349"/>
                    <a:pt x="492" y="349"/>
                  </a:cubicBezTo>
                  <a:cubicBezTo>
                    <a:pt x="492" y="350"/>
                    <a:pt x="491" y="350"/>
                    <a:pt x="491" y="350"/>
                  </a:cubicBezTo>
                  <a:cubicBezTo>
                    <a:pt x="490" y="350"/>
                    <a:pt x="490" y="350"/>
                    <a:pt x="489" y="349"/>
                  </a:cubicBezTo>
                  <a:cubicBezTo>
                    <a:pt x="477" y="333"/>
                    <a:pt x="477" y="333"/>
                    <a:pt x="477" y="333"/>
                  </a:cubicBezTo>
                  <a:cubicBezTo>
                    <a:pt x="476" y="333"/>
                    <a:pt x="476" y="332"/>
                    <a:pt x="475" y="332"/>
                  </a:cubicBezTo>
                  <a:cubicBezTo>
                    <a:pt x="474" y="331"/>
                    <a:pt x="474" y="331"/>
                    <a:pt x="473" y="331"/>
                  </a:cubicBezTo>
                  <a:cubicBezTo>
                    <a:pt x="472" y="331"/>
                    <a:pt x="471" y="331"/>
                    <a:pt x="471" y="332"/>
                  </a:cubicBezTo>
                  <a:cubicBezTo>
                    <a:pt x="470" y="332"/>
                    <a:pt x="470" y="333"/>
                    <a:pt x="469" y="334"/>
                  </a:cubicBezTo>
                  <a:cubicBezTo>
                    <a:pt x="469" y="335"/>
                    <a:pt x="469" y="336"/>
                    <a:pt x="469" y="337"/>
                  </a:cubicBezTo>
                  <a:cubicBezTo>
                    <a:pt x="469" y="341"/>
                    <a:pt x="469" y="341"/>
                    <a:pt x="469" y="341"/>
                  </a:cubicBezTo>
                  <a:cubicBezTo>
                    <a:pt x="469" y="345"/>
                    <a:pt x="470" y="351"/>
                    <a:pt x="472" y="354"/>
                  </a:cubicBezTo>
                  <a:cubicBezTo>
                    <a:pt x="487" y="384"/>
                    <a:pt x="487" y="384"/>
                    <a:pt x="487" y="384"/>
                  </a:cubicBezTo>
                  <a:cubicBezTo>
                    <a:pt x="488" y="384"/>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9" y="385"/>
                    <a:pt x="489" y="385"/>
                    <a:pt x="489" y="385"/>
                  </a:cubicBezTo>
                  <a:cubicBezTo>
                    <a:pt x="488" y="384"/>
                    <a:pt x="488" y="384"/>
                    <a:pt x="488" y="384"/>
                  </a:cubicBezTo>
                  <a:cubicBezTo>
                    <a:pt x="488" y="385"/>
                    <a:pt x="488" y="385"/>
                    <a:pt x="488" y="385"/>
                  </a:cubicBezTo>
                  <a:cubicBezTo>
                    <a:pt x="489" y="385"/>
                    <a:pt x="489" y="385"/>
                    <a:pt x="489" y="385"/>
                  </a:cubicBezTo>
                  <a:cubicBezTo>
                    <a:pt x="488" y="384"/>
                    <a:pt x="488" y="384"/>
                    <a:pt x="488" y="384"/>
                  </a:cubicBezTo>
                  <a:cubicBezTo>
                    <a:pt x="489" y="385"/>
                    <a:pt x="489" y="385"/>
                    <a:pt x="489" y="385"/>
                  </a:cubicBezTo>
                  <a:cubicBezTo>
                    <a:pt x="489" y="384"/>
                    <a:pt x="489" y="384"/>
                    <a:pt x="489" y="384"/>
                  </a:cubicBezTo>
                  <a:cubicBezTo>
                    <a:pt x="488" y="384"/>
                    <a:pt x="488" y="384"/>
                    <a:pt x="488" y="384"/>
                  </a:cubicBezTo>
                  <a:cubicBezTo>
                    <a:pt x="489" y="385"/>
                    <a:pt x="489" y="385"/>
                    <a:pt x="489" y="385"/>
                  </a:cubicBezTo>
                  <a:cubicBezTo>
                    <a:pt x="489" y="384"/>
                    <a:pt x="489" y="384"/>
                    <a:pt x="489" y="384"/>
                  </a:cubicBezTo>
                  <a:cubicBezTo>
                    <a:pt x="489" y="384"/>
                    <a:pt x="489" y="384"/>
                    <a:pt x="489" y="384"/>
                  </a:cubicBezTo>
                  <a:cubicBezTo>
                    <a:pt x="488" y="384"/>
                    <a:pt x="488" y="384"/>
                    <a:pt x="488" y="384"/>
                  </a:cubicBezTo>
                  <a:cubicBezTo>
                    <a:pt x="483" y="381"/>
                    <a:pt x="483" y="381"/>
                    <a:pt x="483" y="381"/>
                  </a:cubicBezTo>
                  <a:cubicBezTo>
                    <a:pt x="482" y="381"/>
                    <a:pt x="481" y="380"/>
                    <a:pt x="480" y="379"/>
                  </a:cubicBezTo>
                  <a:cubicBezTo>
                    <a:pt x="479" y="377"/>
                    <a:pt x="477" y="376"/>
                    <a:pt x="477" y="374"/>
                  </a:cubicBezTo>
                  <a:cubicBezTo>
                    <a:pt x="466" y="351"/>
                    <a:pt x="466" y="351"/>
                    <a:pt x="466" y="351"/>
                  </a:cubicBezTo>
                  <a:cubicBezTo>
                    <a:pt x="465" y="349"/>
                    <a:pt x="463" y="343"/>
                    <a:pt x="463" y="340"/>
                  </a:cubicBezTo>
                  <a:cubicBezTo>
                    <a:pt x="463" y="336"/>
                    <a:pt x="463" y="336"/>
                    <a:pt x="463" y="336"/>
                  </a:cubicBezTo>
                  <a:cubicBezTo>
                    <a:pt x="463" y="333"/>
                    <a:pt x="463" y="331"/>
                    <a:pt x="462" y="329"/>
                  </a:cubicBezTo>
                  <a:cubicBezTo>
                    <a:pt x="462" y="327"/>
                    <a:pt x="461" y="324"/>
                    <a:pt x="459" y="323"/>
                  </a:cubicBezTo>
                  <a:cubicBezTo>
                    <a:pt x="425" y="277"/>
                    <a:pt x="425" y="277"/>
                    <a:pt x="425" y="277"/>
                  </a:cubicBezTo>
                  <a:cubicBezTo>
                    <a:pt x="424" y="275"/>
                    <a:pt x="422" y="274"/>
                    <a:pt x="420" y="274"/>
                  </a:cubicBezTo>
                  <a:cubicBezTo>
                    <a:pt x="418" y="274"/>
                    <a:pt x="416" y="275"/>
                    <a:pt x="414" y="277"/>
                  </a:cubicBezTo>
                  <a:cubicBezTo>
                    <a:pt x="391" y="309"/>
                    <a:pt x="391" y="309"/>
                    <a:pt x="391" y="309"/>
                  </a:cubicBezTo>
                  <a:cubicBezTo>
                    <a:pt x="389" y="312"/>
                    <a:pt x="387" y="316"/>
                    <a:pt x="387" y="321"/>
                  </a:cubicBezTo>
                  <a:cubicBezTo>
                    <a:pt x="387" y="322"/>
                    <a:pt x="387" y="322"/>
                    <a:pt x="387" y="322"/>
                  </a:cubicBezTo>
                  <a:cubicBezTo>
                    <a:pt x="387" y="322"/>
                    <a:pt x="387" y="322"/>
                    <a:pt x="387" y="322"/>
                  </a:cubicBezTo>
                  <a:cubicBezTo>
                    <a:pt x="387" y="323"/>
                    <a:pt x="387" y="323"/>
                    <a:pt x="387" y="324"/>
                  </a:cubicBezTo>
                  <a:cubicBezTo>
                    <a:pt x="387" y="327"/>
                    <a:pt x="387" y="332"/>
                    <a:pt x="386" y="334"/>
                  </a:cubicBezTo>
                  <a:cubicBezTo>
                    <a:pt x="380" y="348"/>
                    <a:pt x="380" y="348"/>
                    <a:pt x="380" y="348"/>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49"/>
                    <a:pt x="380" y="349"/>
                    <a:pt x="380" y="348"/>
                  </a:cubicBezTo>
                  <a:cubicBezTo>
                    <a:pt x="356" y="286"/>
                    <a:pt x="356" y="286"/>
                    <a:pt x="356" y="286"/>
                  </a:cubicBezTo>
                  <a:cubicBezTo>
                    <a:pt x="355" y="284"/>
                    <a:pt x="354" y="283"/>
                    <a:pt x="353" y="282"/>
                  </a:cubicBezTo>
                  <a:cubicBezTo>
                    <a:pt x="352" y="281"/>
                    <a:pt x="351" y="280"/>
                    <a:pt x="349" y="280"/>
                  </a:cubicBezTo>
                  <a:cubicBezTo>
                    <a:pt x="348" y="280"/>
                    <a:pt x="347" y="280"/>
                    <a:pt x="347" y="281"/>
                  </a:cubicBezTo>
                  <a:cubicBezTo>
                    <a:pt x="346" y="281"/>
                    <a:pt x="346" y="281"/>
                    <a:pt x="346" y="281"/>
                  </a:cubicBezTo>
                  <a:cubicBezTo>
                    <a:pt x="345" y="281"/>
                    <a:pt x="344" y="281"/>
                    <a:pt x="342" y="279"/>
                  </a:cubicBezTo>
                  <a:cubicBezTo>
                    <a:pt x="331" y="268"/>
                    <a:pt x="331" y="268"/>
                    <a:pt x="331" y="268"/>
                  </a:cubicBezTo>
                  <a:cubicBezTo>
                    <a:pt x="330" y="266"/>
                    <a:pt x="328" y="265"/>
                    <a:pt x="326" y="264"/>
                  </a:cubicBezTo>
                  <a:cubicBezTo>
                    <a:pt x="325" y="263"/>
                    <a:pt x="323" y="263"/>
                    <a:pt x="321" y="263"/>
                  </a:cubicBezTo>
                  <a:cubicBezTo>
                    <a:pt x="304" y="263"/>
                    <a:pt x="304" y="263"/>
                    <a:pt x="304" y="263"/>
                  </a:cubicBezTo>
                  <a:cubicBezTo>
                    <a:pt x="303" y="263"/>
                    <a:pt x="301" y="262"/>
                    <a:pt x="300" y="262"/>
                  </a:cubicBezTo>
                  <a:cubicBezTo>
                    <a:pt x="298" y="261"/>
                    <a:pt x="297" y="261"/>
                    <a:pt x="296" y="260"/>
                  </a:cubicBezTo>
                  <a:cubicBezTo>
                    <a:pt x="260" y="232"/>
                    <a:pt x="260" y="232"/>
                    <a:pt x="260" y="232"/>
                  </a:cubicBezTo>
                  <a:cubicBezTo>
                    <a:pt x="259" y="231"/>
                    <a:pt x="257" y="231"/>
                    <a:pt x="256" y="231"/>
                  </a:cubicBezTo>
                  <a:cubicBezTo>
                    <a:pt x="253" y="231"/>
                    <a:pt x="251" y="232"/>
                    <a:pt x="249" y="234"/>
                  </a:cubicBezTo>
                  <a:cubicBezTo>
                    <a:pt x="249" y="235"/>
                    <a:pt x="249" y="235"/>
                    <a:pt x="249" y="235"/>
                  </a:cubicBezTo>
                  <a:cubicBezTo>
                    <a:pt x="249" y="235"/>
                    <a:pt x="249" y="235"/>
                    <a:pt x="249" y="235"/>
                  </a:cubicBezTo>
                  <a:cubicBezTo>
                    <a:pt x="249" y="235"/>
                    <a:pt x="249" y="235"/>
                    <a:pt x="249" y="235"/>
                  </a:cubicBezTo>
                  <a:cubicBezTo>
                    <a:pt x="248" y="236"/>
                    <a:pt x="247" y="238"/>
                    <a:pt x="247" y="240"/>
                  </a:cubicBezTo>
                  <a:cubicBezTo>
                    <a:pt x="247" y="242"/>
                    <a:pt x="248" y="245"/>
                    <a:pt x="249" y="246"/>
                  </a:cubicBezTo>
                  <a:cubicBezTo>
                    <a:pt x="268" y="265"/>
                    <a:pt x="268" y="265"/>
                    <a:pt x="268" y="265"/>
                  </a:cubicBezTo>
                  <a:cubicBezTo>
                    <a:pt x="269" y="266"/>
                    <a:pt x="271" y="267"/>
                    <a:pt x="273" y="268"/>
                  </a:cubicBezTo>
                  <a:cubicBezTo>
                    <a:pt x="275" y="269"/>
                    <a:pt x="277" y="269"/>
                    <a:pt x="279" y="269"/>
                  </a:cubicBezTo>
                  <a:cubicBezTo>
                    <a:pt x="282" y="269"/>
                    <a:pt x="282" y="269"/>
                    <a:pt x="282" y="269"/>
                  </a:cubicBezTo>
                  <a:cubicBezTo>
                    <a:pt x="283" y="269"/>
                    <a:pt x="285" y="270"/>
                    <a:pt x="286" y="270"/>
                  </a:cubicBezTo>
                  <a:cubicBezTo>
                    <a:pt x="288" y="271"/>
                    <a:pt x="289" y="272"/>
                    <a:pt x="290" y="272"/>
                  </a:cubicBezTo>
                  <a:cubicBezTo>
                    <a:pt x="295" y="275"/>
                    <a:pt x="295" y="275"/>
                    <a:pt x="295" y="275"/>
                  </a:cubicBezTo>
                  <a:cubicBezTo>
                    <a:pt x="296" y="276"/>
                    <a:pt x="296" y="277"/>
                    <a:pt x="296" y="278"/>
                  </a:cubicBezTo>
                  <a:cubicBezTo>
                    <a:pt x="296" y="279"/>
                    <a:pt x="296" y="280"/>
                    <a:pt x="295" y="281"/>
                  </a:cubicBezTo>
                  <a:cubicBezTo>
                    <a:pt x="271" y="317"/>
                    <a:pt x="271" y="317"/>
                    <a:pt x="271" y="317"/>
                  </a:cubicBezTo>
                  <a:cubicBezTo>
                    <a:pt x="270" y="318"/>
                    <a:pt x="269" y="319"/>
                    <a:pt x="267" y="320"/>
                  </a:cubicBezTo>
                  <a:cubicBezTo>
                    <a:pt x="266" y="320"/>
                    <a:pt x="265" y="321"/>
                    <a:pt x="264" y="321"/>
                  </a:cubicBezTo>
                  <a:cubicBezTo>
                    <a:pt x="257" y="321"/>
                    <a:pt x="257" y="321"/>
                    <a:pt x="257" y="321"/>
                  </a:cubicBezTo>
                  <a:cubicBezTo>
                    <a:pt x="256" y="321"/>
                    <a:pt x="255" y="320"/>
                    <a:pt x="253" y="320"/>
                  </a:cubicBezTo>
                  <a:cubicBezTo>
                    <a:pt x="252" y="319"/>
                    <a:pt x="250" y="318"/>
                    <a:pt x="249" y="317"/>
                  </a:cubicBezTo>
                  <a:cubicBezTo>
                    <a:pt x="240" y="309"/>
                    <a:pt x="240" y="309"/>
                    <a:pt x="240" y="309"/>
                  </a:cubicBezTo>
                  <a:cubicBezTo>
                    <a:pt x="238" y="307"/>
                    <a:pt x="235" y="303"/>
                    <a:pt x="234" y="300"/>
                  </a:cubicBezTo>
                  <a:cubicBezTo>
                    <a:pt x="214" y="254"/>
                    <a:pt x="214" y="254"/>
                    <a:pt x="214" y="254"/>
                  </a:cubicBezTo>
                  <a:cubicBezTo>
                    <a:pt x="213" y="253"/>
                    <a:pt x="212" y="251"/>
                    <a:pt x="211" y="250"/>
                  </a:cubicBezTo>
                  <a:cubicBezTo>
                    <a:pt x="209" y="248"/>
                    <a:pt x="208" y="247"/>
                    <a:pt x="206" y="247"/>
                  </a:cubicBezTo>
                  <a:cubicBezTo>
                    <a:pt x="205" y="247"/>
                    <a:pt x="203" y="248"/>
                    <a:pt x="203" y="249"/>
                  </a:cubicBezTo>
                  <a:cubicBezTo>
                    <a:pt x="202" y="250"/>
                    <a:pt x="202" y="251"/>
                    <a:pt x="202" y="252"/>
                  </a:cubicBezTo>
                  <a:cubicBezTo>
                    <a:pt x="202" y="254"/>
                    <a:pt x="202" y="255"/>
                    <a:pt x="203" y="256"/>
                  </a:cubicBezTo>
                  <a:cubicBezTo>
                    <a:pt x="232" y="331"/>
                    <a:pt x="232" y="331"/>
                    <a:pt x="232" y="331"/>
                  </a:cubicBezTo>
                  <a:cubicBezTo>
                    <a:pt x="233" y="333"/>
                    <a:pt x="234" y="334"/>
                    <a:pt x="236" y="336"/>
                  </a:cubicBezTo>
                  <a:cubicBezTo>
                    <a:pt x="237" y="337"/>
                    <a:pt x="239" y="338"/>
                    <a:pt x="241" y="338"/>
                  </a:cubicBezTo>
                  <a:cubicBezTo>
                    <a:pt x="242" y="338"/>
                    <a:pt x="242" y="338"/>
                    <a:pt x="242" y="338"/>
                  </a:cubicBezTo>
                  <a:cubicBezTo>
                    <a:pt x="266" y="336"/>
                    <a:pt x="266" y="336"/>
                    <a:pt x="266" y="336"/>
                  </a:cubicBezTo>
                  <a:cubicBezTo>
                    <a:pt x="266" y="336"/>
                    <a:pt x="266" y="336"/>
                    <a:pt x="266" y="336"/>
                  </a:cubicBezTo>
                  <a:cubicBezTo>
                    <a:pt x="267" y="336"/>
                    <a:pt x="267" y="336"/>
                    <a:pt x="267" y="336"/>
                  </a:cubicBezTo>
                  <a:cubicBezTo>
                    <a:pt x="267" y="337"/>
                    <a:pt x="267" y="337"/>
                    <a:pt x="267" y="337"/>
                  </a:cubicBezTo>
                  <a:cubicBezTo>
                    <a:pt x="267" y="338"/>
                    <a:pt x="267" y="338"/>
                    <a:pt x="266" y="339"/>
                  </a:cubicBezTo>
                  <a:cubicBezTo>
                    <a:pt x="250" y="380"/>
                    <a:pt x="250" y="380"/>
                    <a:pt x="250" y="380"/>
                  </a:cubicBezTo>
                  <a:cubicBezTo>
                    <a:pt x="248" y="383"/>
                    <a:pt x="246" y="388"/>
                    <a:pt x="244" y="390"/>
                  </a:cubicBezTo>
                  <a:cubicBezTo>
                    <a:pt x="223" y="415"/>
                    <a:pt x="223" y="415"/>
                    <a:pt x="223" y="415"/>
                  </a:cubicBezTo>
                  <a:cubicBezTo>
                    <a:pt x="222" y="417"/>
                    <a:pt x="221" y="419"/>
                    <a:pt x="220" y="421"/>
                  </a:cubicBezTo>
                  <a:cubicBezTo>
                    <a:pt x="220" y="423"/>
                    <a:pt x="219" y="426"/>
                    <a:pt x="219" y="428"/>
                  </a:cubicBezTo>
                  <a:cubicBezTo>
                    <a:pt x="219" y="437"/>
                    <a:pt x="219" y="437"/>
                    <a:pt x="219" y="437"/>
                  </a:cubicBezTo>
                  <a:cubicBezTo>
                    <a:pt x="219" y="441"/>
                    <a:pt x="220" y="447"/>
                    <a:pt x="222" y="450"/>
                  </a:cubicBezTo>
                  <a:cubicBezTo>
                    <a:pt x="222" y="450"/>
                    <a:pt x="222" y="450"/>
                    <a:pt x="222" y="450"/>
                  </a:cubicBezTo>
                  <a:cubicBezTo>
                    <a:pt x="223" y="451"/>
                    <a:pt x="223" y="451"/>
                    <a:pt x="223" y="451"/>
                  </a:cubicBezTo>
                  <a:cubicBezTo>
                    <a:pt x="223" y="451"/>
                    <a:pt x="223" y="451"/>
                    <a:pt x="223" y="451"/>
                  </a:cubicBezTo>
                  <a:cubicBezTo>
                    <a:pt x="224" y="454"/>
                    <a:pt x="225" y="459"/>
                    <a:pt x="225" y="462"/>
                  </a:cubicBezTo>
                  <a:cubicBezTo>
                    <a:pt x="225" y="481"/>
                    <a:pt x="225" y="481"/>
                    <a:pt x="225" y="481"/>
                  </a:cubicBezTo>
                  <a:cubicBezTo>
                    <a:pt x="225" y="482"/>
                    <a:pt x="225" y="484"/>
                    <a:pt x="224" y="486"/>
                  </a:cubicBezTo>
                  <a:cubicBezTo>
                    <a:pt x="224" y="488"/>
                    <a:pt x="223" y="489"/>
                    <a:pt x="222" y="490"/>
                  </a:cubicBezTo>
                  <a:cubicBezTo>
                    <a:pt x="206" y="506"/>
                    <a:pt x="206" y="506"/>
                    <a:pt x="206" y="506"/>
                  </a:cubicBezTo>
                  <a:cubicBezTo>
                    <a:pt x="204" y="507"/>
                    <a:pt x="203" y="509"/>
                    <a:pt x="202" y="511"/>
                  </a:cubicBezTo>
                  <a:cubicBezTo>
                    <a:pt x="202" y="513"/>
                    <a:pt x="201" y="516"/>
                    <a:pt x="201" y="518"/>
                  </a:cubicBezTo>
                  <a:cubicBezTo>
                    <a:pt x="201" y="526"/>
                    <a:pt x="201" y="526"/>
                    <a:pt x="201" y="526"/>
                  </a:cubicBezTo>
                  <a:cubicBezTo>
                    <a:pt x="201" y="527"/>
                    <a:pt x="201" y="529"/>
                    <a:pt x="200" y="531"/>
                  </a:cubicBezTo>
                  <a:cubicBezTo>
                    <a:pt x="199" y="533"/>
                    <a:pt x="199" y="535"/>
                    <a:pt x="198" y="536"/>
                  </a:cubicBezTo>
                  <a:cubicBezTo>
                    <a:pt x="170" y="570"/>
                    <a:pt x="170" y="570"/>
                    <a:pt x="170" y="570"/>
                  </a:cubicBezTo>
                  <a:cubicBezTo>
                    <a:pt x="169" y="571"/>
                    <a:pt x="168" y="573"/>
                    <a:pt x="166" y="574"/>
                  </a:cubicBezTo>
                  <a:cubicBezTo>
                    <a:pt x="165" y="575"/>
                    <a:pt x="163" y="576"/>
                    <a:pt x="162" y="576"/>
                  </a:cubicBezTo>
                  <a:cubicBezTo>
                    <a:pt x="142" y="582"/>
                    <a:pt x="142" y="582"/>
                    <a:pt x="142" y="582"/>
                  </a:cubicBezTo>
                  <a:cubicBezTo>
                    <a:pt x="142" y="582"/>
                    <a:pt x="142" y="582"/>
                    <a:pt x="142" y="582"/>
                  </a:cubicBezTo>
                  <a:cubicBezTo>
                    <a:pt x="141" y="582"/>
                    <a:pt x="141" y="582"/>
                    <a:pt x="140" y="582"/>
                  </a:cubicBezTo>
                  <a:cubicBezTo>
                    <a:pt x="139" y="581"/>
                    <a:pt x="139" y="580"/>
                    <a:pt x="138" y="579"/>
                  </a:cubicBezTo>
                  <a:cubicBezTo>
                    <a:pt x="111" y="492"/>
                    <a:pt x="111" y="492"/>
                    <a:pt x="111" y="492"/>
                  </a:cubicBezTo>
                  <a:cubicBezTo>
                    <a:pt x="111" y="491"/>
                    <a:pt x="111" y="489"/>
                    <a:pt x="111" y="487"/>
                  </a:cubicBezTo>
                  <a:cubicBezTo>
                    <a:pt x="111" y="485"/>
                    <a:pt x="111" y="483"/>
                    <a:pt x="112" y="481"/>
                  </a:cubicBezTo>
                  <a:cubicBezTo>
                    <a:pt x="117" y="467"/>
                    <a:pt x="117" y="467"/>
                    <a:pt x="117" y="467"/>
                  </a:cubicBezTo>
                  <a:cubicBezTo>
                    <a:pt x="118" y="465"/>
                    <a:pt x="118" y="462"/>
                    <a:pt x="118" y="459"/>
                  </a:cubicBezTo>
                  <a:cubicBezTo>
                    <a:pt x="118" y="457"/>
                    <a:pt x="118" y="455"/>
                    <a:pt x="118" y="453"/>
                  </a:cubicBezTo>
                  <a:cubicBezTo>
                    <a:pt x="108" y="415"/>
                    <a:pt x="108" y="415"/>
                    <a:pt x="108" y="415"/>
                  </a:cubicBezTo>
                  <a:cubicBezTo>
                    <a:pt x="108" y="412"/>
                    <a:pt x="107" y="406"/>
                    <a:pt x="107" y="403"/>
                  </a:cubicBezTo>
                  <a:cubicBezTo>
                    <a:pt x="107" y="388"/>
                    <a:pt x="107" y="388"/>
                    <a:pt x="107" y="388"/>
                  </a:cubicBezTo>
                  <a:cubicBezTo>
                    <a:pt x="107" y="385"/>
                    <a:pt x="106" y="383"/>
                    <a:pt x="105" y="381"/>
                  </a:cubicBezTo>
                  <a:cubicBezTo>
                    <a:pt x="104" y="379"/>
                    <a:pt x="103" y="377"/>
                    <a:pt x="102" y="376"/>
                  </a:cubicBezTo>
                  <a:cubicBezTo>
                    <a:pt x="82" y="361"/>
                    <a:pt x="82" y="361"/>
                    <a:pt x="82" y="361"/>
                  </a:cubicBezTo>
                  <a:cubicBezTo>
                    <a:pt x="81" y="360"/>
                    <a:pt x="78" y="359"/>
                    <a:pt x="76" y="359"/>
                  </a:cubicBezTo>
                  <a:cubicBezTo>
                    <a:pt x="74" y="359"/>
                    <a:pt x="73" y="360"/>
                    <a:pt x="71" y="361"/>
                  </a:cubicBezTo>
                  <a:cubicBezTo>
                    <a:pt x="58" y="368"/>
                    <a:pt x="58" y="368"/>
                    <a:pt x="58" y="368"/>
                  </a:cubicBezTo>
                  <a:cubicBezTo>
                    <a:pt x="56" y="369"/>
                    <a:pt x="53" y="370"/>
                    <a:pt x="51" y="370"/>
                  </a:cubicBezTo>
                  <a:cubicBezTo>
                    <a:pt x="50" y="370"/>
                    <a:pt x="50" y="370"/>
                    <a:pt x="50" y="370"/>
                  </a:cubicBezTo>
                  <a:cubicBezTo>
                    <a:pt x="19" y="363"/>
                    <a:pt x="19" y="363"/>
                    <a:pt x="19" y="363"/>
                  </a:cubicBezTo>
                  <a:cubicBezTo>
                    <a:pt x="18" y="363"/>
                    <a:pt x="17" y="363"/>
                    <a:pt x="16" y="361"/>
                  </a:cubicBezTo>
                  <a:cubicBezTo>
                    <a:pt x="15" y="360"/>
                    <a:pt x="15" y="359"/>
                    <a:pt x="14" y="358"/>
                  </a:cubicBezTo>
                  <a:cubicBezTo>
                    <a:pt x="5" y="311"/>
                    <a:pt x="5" y="311"/>
                    <a:pt x="5" y="311"/>
                  </a:cubicBezTo>
                  <a:cubicBezTo>
                    <a:pt x="3" y="312"/>
                    <a:pt x="3" y="312"/>
                    <a:pt x="3" y="312"/>
                  </a:cubicBezTo>
                  <a:cubicBezTo>
                    <a:pt x="0" y="312"/>
                    <a:pt x="0" y="312"/>
                    <a:pt x="0" y="312"/>
                  </a:cubicBezTo>
                  <a:cubicBezTo>
                    <a:pt x="10" y="358"/>
                    <a:pt x="10" y="358"/>
                    <a:pt x="10" y="358"/>
                  </a:cubicBezTo>
                  <a:cubicBezTo>
                    <a:pt x="11" y="361"/>
                    <a:pt x="12" y="363"/>
                    <a:pt x="13" y="364"/>
                  </a:cubicBezTo>
                  <a:cubicBezTo>
                    <a:pt x="14" y="366"/>
                    <a:pt x="16" y="367"/>
                    <a:pt x="18" y="368"/>
                  </a:cubicBezTo>
                  <a:cubicBezTo>
                    <a:pt x="49" y="374"/>
                    <a:pt x="49" y="374"/>
                    <a:pt x="49" y="374"/>
                  </a:cubicBezTo>
                  <a:cubicBezTo>
                    <a:pt x="50" y="374"/>
                    <a:pt x="50" y="374"/>
                    <a:pt x="51" y="374"/>
                  </a:cubicBezTo>
                  <a:cubicBezTo>
                    <a:pt x="54" y="374"/>
                    <a:pt x="57" y="373"/>
                    <a:pt x="60" y="372"/>
                  </a:cubicBezTo>
                  <a:cubicBezTo>
                    <a:pt x="73" y="364"/>
                    <a:pt x="73" y="364"/>
                    <a:pt x="73" y="364"/>
                  </a:cubicBezTo>
                  <a:cubicBezTo>
                    <a:pt x="74" y="364"/>
                    <a:pt x="75" y="364"/>
                    <a:pt x="76" y="364"/>
                  </a:cubicBezTo>
                  <a:cubicBezTo>
                    <a:pt x="77" y="364"/>
                    <a:pt x="79" y="364"/>
                    <a:pt x="80" y="365"/>
                  </a:cubicBezTo>
                  <a:cubicBezTo>
                    <a:pt x="99" y="379"/>
                    <a:pt x="99" y="379"/>
                    <a:pt x="99" y="379"/>
                  </a:cubicBezTo>
                  <a:cubicBezTo>
                    <a:pt x="100" y="380"/>
                    <a:pt x="101" y="381"/>
                    <a:pt x="101" y="383"/>
                  </a:cubicBezTo>
                  <a:cubicBezTo>
                    <a:pt x="102" y="384"/>
                    <a:pt x="103" y="386"/>
                    <a:pt x="103" y="388"/>
                  </a:cubicBezTo>
                  <a:cubicBezTo>
                    <a:pt x="103" y="403"/>
                    <a:pt x="103" y="403"/>
                    <a:pt x="103" y="403"/>
                  </a:cubicBezTo>
                  <a:cubicBezTo>
                    <a:pt x="103" y="407"/>
                    <a:pt x="103" y="413"/>
                    <a:pt x="104" y="416"/>
                  </a:cubicBezTo>
                  <a:cubicBezTo>
                    <a:pt x="114" y="454"/>
                    <a:pt x="114" y="454"/>
                    <a:pt x="114" y="454"/>
                  </a:cubicBezTo>
                  <a:cubicBezTo>
                    <a:pt x="114" y="456"/>
                    <a:pt x="114" y="457"/>
                    <a:pt x="114" y="459"/>
                  </a:cubicBezTo>
                  <a:cubicBezTo>
                    <a:pt x="114" y="461"/>
                    <a:pt x="114" y="464"/>
                    <a:pt x="113" y="466"/>
                  </a:cubicBezTo>
                  <a:cubicBezTo>
                    <a:pt x="108" y="480"/>
                    <a:pt x="108" y="480"/>
                    <a:pt x="108" y="480"/>
                  </a:cubicBezTo>
                  <a:cubicBezTo>
                    <a:pt x="107" y="482"/>
                    <a:pt x="107" y="485"/>
                    <a:pt x="107" y="487"/>
                  </a:cubicBezTo>
                  <a:cubicBezTo>
                    <a:pt x="107" y="489"/>
                    <a:pt x="107" y="491"/>
                    <a:pt x="107" y="493"/>
                  </a:cubicBezTo>
                  <a:cubicBezTo>
                    <a:pt x="134" y="580"/>
                    <a:pt x="134" y="580"/>
                    <a:pt x="134" y="580"/>
                  </a:cubicBezTo>
                  <a:cubicBezTo>
                    <a:pt x="135" y="582"/>
                    <a:pt x="136" y="584"/>
                    <a:pt x="137" y="585"/>
                  </a:cubicBezTo>
                  <a:cubicBezTo>
                    <a:pt x="138" y="586"/>
                    <a:pt x="140" y="587"/>
                    <a:pt x="142" y="587"/>
                  </a:cubicBezTo>
                  <a:cubicBezTo>
                    <a:pt x="142" y="587"/>
                    <a:pt x="143" y="587"/>
                    <a:pt x="144" y="586"/>
                  </a:cubicBezTo>
                  <a:cubicBezTo>
                    <a:pt x="164" y="580"/>
                    <a:pt x="164" y="580"/>
                    <a:pt x="164" y="580"/>
                  </a:cubicBezTo>
                  <a:cubicBezTo>
                    <a:pt x="165" y="579"/>
                    <a:pt x="167" y="578"/>
                    <a:pt x="169" y="577"/>
                  </a:cubicBezTo>
                  <a:cubicBezTo>
                    <a:pt x="171" y="576"/>
                    <a:pt x="172" y="575"/>
                    <a:pt x="173" y="573"/>
                  </a:cubicBezTo>
                  <a:cubicBezTo>
                    <a:pt x="201" y="539"/>
                    <a:pt x="201" y="539"/>
                    <a:pt x="201" y="539"/>
                  </a:cubicBezTo>
                  <a:cubicBezTo>
                    <a:pt x="202" y="537"/>
                    <a:pt x="203" y="535"/>
                    <a:pt x="204" y="533"/>
                  </a:cubicBezTo>
                  <a:cubicBezTo>
                    <a:pt x="205" y="530"/>
                    <a:pt x="205" y="528"/>
                    <a:pt x="205" y="526"/>
                  </a:cubicBezTo>
                  <a:cubicBezTo>
                    <a:pt x="205" y="518"/>
                    <a:pt x="205" y="518"/>
                    <a:pt x="205" y="518"/>
                  </a:cubicBezTo>
                  <a:cubicBezTo>
                    <a:pt x="205" y="516"/>
                    <a:pt x="206" y="515"/>
                    <a:pt x="206" y="513"/>
                  </a:cubicBezTo>
                  <a:cubicBezTo>
                    <a:pt x="207" y="511"/>
                    <a:pt x="208" y="510"/>
                    <a:pt x="209" y="509"/>
                  </a:cubicBezTo>
                  <a:cubicBezTo>
                    <a:pt x="225" y="493"/>
                    <a:pt x="225" y="493"/>
                    <a:pt x="225" y="493"/>
                  </a:cubicBezTo>
                  <a:cubicBezTo>
                    <a:pt x="226" y="492"/>
                    <a:pt x="227" y="490"/>
                    <a:pt x="228" y="488"/>
                  </a:cubicBezTo>
                  <a:cubicBezTo>
                    <a:pt x="229" y="485"/>
                    <a:pt x="230" y="483"/>
                    <a:pt x="230" y="481"/>
                  </a:cubicBezTo>
                  <a:cubicBezTo>
                    <a:pt x="230" y="462"/>
                    <a:pt x="230" y="462"/>
                    <a:pt x="230" y="462"/>
                  </a:cubicBezTo>
                  <a:cubicBezTo>
                    <a:pt x="230" y="458"/>
                    <a:pt x="228" y="453"/>
                    <a:pt x="226" y="449"/>
                  </a:cubicBezTo>
                  <a:cubicBezTo>
                    <a:pt x="226" y="449"/>
                    <a:pt x="226" y="449"/>
                    <a:pt x="226" y="449"/>
                  </a:cubicBezTo>
                  <a:cubicBezTo>
                    <a:pt x="226" y="448"/>
                    <a:pt x="226" y="448"/>
                    <a:pt x="226" y="448"/>
                  </a:cubicBezTo>
                  <a:cubicBezTo>
                    <a:pt x="226" y="448"/>
                    <a:pt x="226" y="448"/>
                    <a:pt x="226" y="448"/>
                  </a:cubicBezTo>
                  <a:cubicBezTo>
                    <a:pt x="225" y="446"/>
                    <a:pt x="223" y="440"/>
                    <a:pt x="223" y="437"/>
                  </a:cubicBezTo>
                  <a:cubicBezTo>
                    <a:pt x="223" y="428"/>
                    <a:pt x="223" y="428"/>
                    <a:pt x="223" y="428"/>
                  </a:cubicBezTo>
                  <a:cubicBezTo>
                    <a:pt x="223" y="426"/>
                    <a:pt x="224" y="424"/>
                    <a:pt x="224" y="423"/>
                  </a:cubicBezTo>
                  <a:cubicBezTo>
                    <a:pt x="225" y="421"/>
                    <a:pt x="226" y="419"/>
                    <a:pt x="227" y="418"/>
                  </a:cubicBezTo>
                  <a:cubicBezTo>
                    <a:pt x="247" y="393"/>
                    <a:pt x="247" y="393"/>
                    <a:pt x="247" y="393"/>
                  </a:cubicBezTo>
                  <a:cubicBezTo>
                    <a:pt x="249" y="390"/>
                    <a:pt x="252" y="385"/>
                    <a:pt x="254" y="382"/>
                  </a:cubicBezTo>
                  <a:cubicBezTo>
                    <a:pt x="270" y="340"/>
                    <a:pt x="270" y="340"/>
                    <a:pt x="270" y="340"/>
                  </a:cubicBezTo>
                  <a:cubicBezTo>
                    <a:pt x="271" y="339"/>
                    <a:pt x="271" y="338"/>
                    <a:pt x="271" y="337"/>
                  </a:cubicBezTo>
                  <a:cubicBezTo>
                    <a:pt x="271" y="336"/>
                    <a:pt x="271" y="334"/>
                    <a:pt x="270" y="333"/>
                  </a:cubicBezTo>
                  <a:cubicBezTo>
                    <a:pt x="269" y="332"/>
                    <a:pt x="267" y="332"/>
                    <a:pt x="266" y="332"/>
                  </a:cubicBezTo>
                  <a:cubicBezTo>
                    <a:pt x="266" y="332"/>
                    <a:pt x="266" y="332"/>
                    <a:pt x="266" y="332"/>
                  </a:cubicBezTo>
                  <a:cubicBezTo>
                    <a:pt x="242" y="334"/>
                    <a:pt x="242" y="334"/>
                    <a:pt x="242" y="334"/>
                  </a:cubicBezTo>
                  <a:cubicBezTo>
                    <a:pt x="241" y="334"/>
                    <a:pt x="241" y="334"/>
                    <a:pt x="241" y="334"/>
                  </a:cubicBezTo>
                  <a:cubicBezTo>
                    <a:pt x="241" y="334"/>
                    <a:pt x="240" y="333"/>
                    <a:pt x="239" y="332"/>
                  </a:cubicBezTo>
                  <a:cubicBezTo>
                    <a:pt x="238" y="332"/>
                    <a:pt x="237" y="330"/>
                    <a:pt x="236" y="329"/>
                  </a:cubicBezTo>
                  <a:cubicBezTo>
                    <a:pt x="207" y="255"/>
                    <a:pt x="207" y="255"/>
                    <a:pt x="207" y="255"/>
                  </a:cubicBezTo>
                  <a:cubicBezTo>
                    <a:pt x="206" y="254"/>
                    <a:pt x="206" y="253"/>
                    <a:pt x="206" y="252"/>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7" y="252"/>
                    <a:pt x="208" y="253"/>
                  </a:cubicBezTo>
                  <a:cubicBezTo>
                    <a:pt x="209" y="254"/>
                    <a:pt x="210" y="255"/>
                    <a:pt x="210" y="256"/>
                  </a:cubicBezTo>
                  <a:cubicBezTo>
                    <a:pt x="230" y="301"/>
                    <a:pt x="230" y="301"/>
                    <a:pt x="230" y="301"/>
                  </a:cubicBezTo>
                  <a:cubicBezTo>
                    <a:pt x="232" y="305"/>
                    <a:pt x="235" y="309"/>
                    <a:pt x="237" y="312"/>
                  </a:cubicBezTo>
                  <a:cubicBezTo>
                    <a:pt x="246" y="321"/>
                    <a:pt x="246" y="321"/>
                    <a:pt x="246" y="321"/>
                  </a:cubicBezTo>
                  <a:cubicBezTo>
                    <a:pt x="248" y="322"/>
                    <a:pt x="249" y="323"/>
                    <a:pt x="251" y="324"/>
                  </a:cubicBezTo>
                  <a:cubicBezTo>
                    <a:pt x="253" y="325"/>
                    <a:pt x="255" y="325"/>
                    <a:pt x="257" y="325"/>
                  </a:cubicBezTo>
                  <a:cubicBezTo>
                    <a:pt x="264" y="325"/>
                    <a:pt x="264" y="325"/>
                    <a:pt x="264" y="325"/>
                  </a:cubicBezTo>
                  <a:cubicBezTo>
                    <a:pt x="266" y="325"/>
                    <a:pt x="268" y="324"/>
                    <a:pt x="270" y="323"/>
                  </a:cubicBezTo>
                  <a:cubicBezTo>
                    <a:pt x="271" y="322"/>
                    <a:pt x="273" y="321"/>
                    <a:pt x="274" y="319"/>
                  </a:cubicBezTo>
                  <a:cubicBezTo>
                    <a:pt x="299" y="283"/>
                    <a:pt x="299" y="283"/>
                    <a:pt x="299" y="283"/>
                  </a:cubicBezTo>
                  <a:cubicBezTo>
                    <a:pt x="300" y="282"/>
                    <a:pt x="301" y="280"/>
                    <a:pt x="301" y="278"/>
                  </a:cubicBezTo>
                  <a:cubicBezTo>
                    <a:pt x="301" y="276"/>
                    <a:pt x="299" y="273"/>
                    <a:pt x="297" y="272"/>
                  </a:cubicBezTo>
                  <a:cubicBezTo>
                    <a:pt x="293" y="269"/>
                    <a:pt x="293" y="269"/>
                    <a:pt x="293" y="269"/>
                  </a:cubicBezTo>
                  <a:cubicBezTo>
                    <a:pt x="291" y="268"/>
                    <a:pt x="289" y="267"/>
                    <a:pt x="288" y="266"/>
                  </a:cubicBezTo>
                  <a:cubicBezTo>
                    <a:pt x="286" y="266"/>
                    <a:pt x="284" y="265"/>
                    <a:pt x="282" y="265"/>
                  </a:cubicBezTo>
                  <a:cubicBezTo>
                    <a:pt x="279" y="265"/>
                    <a:pt x="279" y="265"/>
                    <a:pt x="279" y="265"/>
                  </a:cubicBezTo>
                  <a:cubicBezTo>
                    <a:pt x="278" y="265"/>
                    <a:pt x="276" y="265"/>
                    <a:pt x="275" y="264"/>
                  </a:cubicBezTo>
                  <a:cubicBezTo>
                    <a:pt x="273" y="264"/>
                    <a:pt x="272" y="263"/>
                    <a:pt x="271" y="262"/>
                  </a:cubicBezTo>
                  <a:cubicBezTo>
                    <a:pt x="253" y="243"/>
                    <a:pt x="253" y="243"/>
                    <a:pt x="253" y="243"/>
                  </a:cubicBezTo>
                  <a:cubicBezTo>
                    <a:pt x="252" y="242"/>
                    <a:pt x="251" y="241"/>
                    <a:pt x="251" y="240"/>
                  </a:cubicBezTo>
                  <a:cubicBezTo>
                    <a:pt x="251" y="239"/>
                    <a:pt x="252" y="238"/>
                    <a:pt x="252" y="237"/>
                  </a:cubicBezTo>
                  <a:cubicBezTo>
                    <a:pt x="252" y="237"/>
                    <a:pt x="252" y="237"/>
                    <a:pt x="252" y="237"/>
                  </a:cubicBezTo>
                  <a:cubicBezTo>
                    <a:pt x="253" y="237"/>
                    <a:pt x="253" y="237"/>
                    <a:pt x="253" y="237"/>
                  </a:cubicBezTo>
                  <a:cubicBezTo>
                    <a:pt x="253" y="236"/>
                    <a:pt x="255" y="235"/>
                    <a:pt x="256" y="235"/>
                  </a:cubicBezTo>
                  <a:cubicBezTo>
                    <a:pt x="256" y="235"/>
                    <a:pt x="257" y="235"/>
                    <a:pt x="258" y="236"/>
                  </a:cubicBezTo>
                  <a:cubicBezTo>
                    <a:pt x="293" y="263"/>
                    <a:pt x="293" y="263"/>
                    <a:pt x="293" y="263"/>
                  </a:cubicBezTo>
                  <a:cubicBezTo>
                    <a:pt x="295" y="264"/>
                    <a:pt x="296" y="265"/>
                    <a:pt x="298" y="266"/>
                  </a:cubicBezTo>
                  <a:cubicBezTo>
                    <a:pt x="300" y="267"/>
                    <a:pt x="302" y="267"/>
                    <a:pt x="304" y="267"/>
                  </a:cubicBezTo>
                  <a:cubicBezTo>
                    <a:pt x="321" y="267"/>
                    <a:pt x="321" y="267"/>
                    <a:pt x="321" y="267"/>
                  </a:cubicBezTo>
                  <a:cubicBezTo>
                    <a:pt x="322" y="267"/>
                    <a:pt x="323" y="267"/>
                    <a:pt x="325" y="268"/>
                  </a:cubicBezTo>
                  <a:cubicBezTo>
                    <a:pt x="326" y="269"/>
                    <a:pt x="327" y="270"/>
                    <a:pt x="328" y="271"/>
                  </a:cubicBezTo>
                  <a:cubicBezTo>
                    <a:pt x="339" y="282"/>
                    <a:pt x="339" y="282"/>
                    <a:pt x="339" y="282"/>
                  </a:cubicBezTo>
                  <a:cubicBezTo>
                    <a:pt x="341" y="284"/>
                    <a:pt x="344" y="285"/>
                    <a:pt x="346" y="285"/>
                  </a:cubicBezTo>
                  <a:cubicBezTo>
                    <a:pt x="347" y="285"/>
                    <a:pt x="348" y="285"/>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50" y="284"/>
                    <a:pt x="350" y="285"/>
                  </a:cubicBezTo>
                  <a:cubicBezTo>
                    <a:pt x="351" y="285"/>
                    <a:pt x="351" y="286"/>
                    <a:pt x="352" y="287"/>
                  </a:cubicBezTo>
                  <a:cubicBezTo>
                    <a:pt x="376" y="350"/>
                    <a:pt x="376" y="350"/>
                    <a:pt x="376" y="350"/>
                  </a:cubicBezTo>
                  <a:cubicBezTo>
                    <a:pt x="376" y="351"/>
                    <a:pt x="377" y="352"/>
                    <a:pt x="377" y="352"/>
                  </a:cubicBezTo>
                  <a:cubicBezTo>
                    <a:pt x="378" y="353"/>
                    <a:pt x="379" y="354"/>
                    <a:pt x="380" y="354"/>
                  </a:cubicBezTo>
                  <a:cubicBezTo>
                    <a:pt x="381" y="354"/>
                    <a:pt x="382" y="353"/>
                    <a:pt x="383" y="352"/>
                  </a:cubicBezTo>
                  <a:cubicBezTo>
                    <a:pt x="384" y="352"/>
                    <a:pt x="384" y="351"/>
                    <a:pt x="384" y="350"/>
                  </a:cubicBezTo>
                  <a:cubicBezTo>
                    <a:pt x="390" y="336"/>
                    <a:pt x="390" y="336"/>
                    <a:pt x="390" y="336"/>
                  </a:cubicBezTo>
                  <a:cubicBezTo>
                    <a:pt x="391" y="332"/>
                    <a:pt x="392" y="327"/>
                    <a:pt x="392" y="324"/>
                  </a:cubicBezTo>
                  <a:cubicBezTo>
                    <a:pt x="392" y="323"/>
                    <a:pt x="392" y="323"/>
                    <a:pt x="392" y="322"/>
                  </a:cubicBezTo>
                  <a:cubicBezTo>
                    <a:pt x="392" y="321"/>
                    <a:pt x="392" y="321"/>
                    <a:pt x="392" y="321"/>
                  </a:cubicBezTo>
                  <a:cubicBezTo>
                    <a:pt x="392" y="321"/>
                    <a:pt x="392" y="321"/>
                    <a:pt x="392" y="321"/>
                  </a:cubicBezTo>
                  <a:cubicBezTo>
                    <a:pt x="392" y="317"/>
                    <a:pt x="393" y="313"/>
                    <a:pt x="394" y="311"/>
                  </a:cubicBezTo>
                  <a:cubicBezTo>
                    <a:pt x="418" y="279"/>
                    <a:pt x="418" y="279"/>
                    <a:pt x="418" y="279"/>
                  </a:cubicBezTo>
                  <a:cubicBezTo>
                    <a:pt x="419" y="278"/>
                    <a:pt x="419" y="278"/>
                    <a:pt x="420" y="278"/>
                  </a:cubicBezTo>
                  <a:cubicBezTo>
                    <a:pt x="420" y="278"/>
                    <a:pt x="421" y="278"/>
                    <a:pt x="422" y="279"/>
                  </a:cubicBezTo>
                  <a:cubicBezTo>
                    <a:pt x="456" y="325"/>
                    <a:pt x="456" y="325"/>
                    <a:pt x="456" y="325"/>
                  </a:cubicBezTo>
                  <a:cubicBezTo>
                    <a:pt x="457" y="326"/>
                    <a:pt x="458" y="328"/>
                    <a:pt x="458" y="330"/>
                  </a:cubicBezTo>
                  <a:cubicBezTo>
                    <a:pt x="459" y="332"/>
                    <a:pt x="459" y="334"/>
                    <a:pt x="459" y="336"/>
                  </a:cubicBezTo>
                  <a:cubicBezTo>
                    <a:pt x="459" y="340"/>
                    <a:pt x="459" y="340"/>
                    <a:pt x="459" y="340"/>
                  </a:cubicBezTo>
                  <a:cubicBezTo>
                    <a:pt x="459" y="344"/>
                    <a:pt x="460" y="350"/>
                    <a:pt x="462" y="353"/>
                  </a:cubicBezTo>
                  <a:cubicBezTo>
                    <a:pt x="473" y="376"/>
                    <a:pt x="473" y="376"/>
                    <a:pt x="473" y="376"/>
                  </a:cubicBezTo>
                  <a:cubicBezTo>
                    <a:pt x="474" y="378"/>
                    <a:pt x="475" y="380"/>
                    <a:pt x="477" y="381"/>
                  </a:cubicBezTo>
                  <a:cubicBezTo>
                    <a:pt x="478" y="383"/>
                    <a:pt x="480" y="384"/>
                    <a:pt x="481" y="385"/>
                  </a:cubicBezTo>
                  <a:cubicBezTo>
                    <a:pt x="486" y="388"/>
                    <a:pt x="486" y="388"/>
                    <a:pt x="486" y="388"/>
                  </a:cubicBezTo>
                  <a:cubicBezTo>
                    <a:pt x="487" y="388"/>
                    <a:pt x="488" y="388"/>
                    <a:pt x="489" y="388"/>
                  </a:cubicBezTo>
                  <a:cubicBezTo>
                    <a:pt x="490" y="388"/>
                    <a:pt x="491" y="388"/>
                    <a:pt x="491" y="387"/>
                  </a:cubicBezTo>
                  <a:cubicBezTo>
                    <a:pt x="492" y="387"/>
                    <a:pt x="492" y="386"/>
                    <a:pt x="492" y="385"/>
                  </a:cubicBezTo>
                  <a:cubicBezTo>
                    <a:pt x="492" y="384"/>
                    <a:pt x="492" y="383"/>
                    <a:pt x="491" y="382"/>
                  </a:cubicBezTo>
                  <a:cubicBezTo>
                    <a:pt x="476" y="352"/>
                    <a:pt x="476" y="352"/>
                    <a:pt x="476" y="352"/>
                  </a:cubicBezTo>
                  <a:cubicBezTo>
                    <a:pt x="475" y="350"/>
                    <a:pt x="473" y="344"/>
                    <a:pt x="473" y="341"/>
                  </a:cubicBezTo>
                  <a:cubicBezTo>
                    <a:pt x="473" y="337"/>
                    <a:pt x="473" y="337"/>
                    <a:pt x="473" y="337"/>
                  </a:cubicBezTo>
                  <a:cubicBezTo>
                    <a:pt x="473" y="336"/>
                    <a:pt x="474" y="335"/>
                    <a:pt x="474" y="335"/>
                  </a:cubicBezTo>
                  <a:cubicBezTo>
                    <a:pt x="474" y="335"/>
                    <a:pt x="474" y="335"/>
                    <a:pt x="474" y="335"/>
                  </a:cubicBezTo>
                  <a:cubicBezTo>
                    <a:pt x="473" y="335"/>
                    <a:pt x="473" y="335"/>
                    <a:pt x="473" y="335"/>
                  </a:cubicBezTo>
                  <a:cubicBezTo>
                    <a:pt x="473" y="335"/>
                    <a:pt x="473" y="335"/>
                    <a:pt x="473" y="335"/>
                  </a:cubicBezTo>
                  <a:cubicBezTo>
                    <a:pt x="474" y="335"/>
                    <a:pt x="474" y="335"/>
                    <a:pt x="474" y="335"/>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6"/>
                    <a:pt x="473" y="336"/>
                    <a:pt x="473" y="336"/>
                  </a:cubicBezTo>
                  <a:cubicBezTo>
                    <a:pt x="486" y="352"/>
                    <a:pt x="486" y="352"/>
                    <a:pt x="486" y="352"/>
                  </a:cubicBezTo>
                  <a:cubicBezTo>
                    <a:pt x="487" y="353"/>
                    <a:pt x="489" y="354"/>
                    <a:pt x="491" y="354"/>
                  </a:cubicBezTo>
                  <a:cubicBezTo>
                    <a:pt x="493" y="354"/>
                    <a:pt x="495" y="353"/>
                    <a:pt x="496" y="351"/>
                  </a:cubicBezTo>
                  <a:cubicBezTo>
                    <a:pt x="506" y="334"/>
                    <a:pt x="506" y="334"/>
                    <a:pt x="506" y="334"/>
                  </a:cubicBezTo>
                  <a:cubicBezTo>
                    <a:pt x="507" y="332"/>
                    <a:pt x="508" y="330"/>
                    <a:pt x="508" y="328"/>
                  </a:cubicBezTo>
                  <a:cubicBezTo>
                    <a:pt x="508" y="326"/>
                    <a:pt x="507" y="323"/>
                    <a:pt x="506" y="321"/>
                  </a:cubicBezTo>
                  <a:cubicBezTo>
                    <a:pt x="493" y="300"/>
                    <a:pt x="493" y="300"/>
                    <a:pt x="493" y="300"/>
                  </a:cubicBezTo>
                  <a:cubicBezTo>
                    <a:pt x="491" y="298"/>
                    <a:pt x="490" y="292"/>
                    <a:pt x="490" y="289"/>
                  </a:cubicBezTo>
                  <a:cubicBezTo>
                    <a:pt x="490" y="282"/>
                    <a:pt x="490" y="282"/>
                    <a:pt x="490" y="282"/>
                  </a:cubicBezTo>
                  <a:cubicBezTo>
                    <a:pt x="490" y="281"/>
                    <a:pt x="490" y="280"/>
                    <a:pt x="491" y="279"/>
                  </a:cubicBezTo>
                  <a:cubicBezTo>
                    <a:pt x="491" y="278"/>
                    <a:pt x="492" y="278"/>
                    <a:pt x="493" y="278"/>
                  </a:cubicBezTo>
                  <a:cubicBezTo>
                    <a:pt x="510" y="278"/>
                    <a:pt x="510" y="278"/>
                    <a:pt x="510" y="278"/>
                  </a:cubicBezTo>
                  <a:cubicBezTo>
                    <a:pt x="512" y="278"/>
                    <a:pt x="514" y="277"/>
                    <a:pt x="515" y="275"/>
                  </a:cubicBezTo>
                  <a:cubicBezTo>
                    <a:pt x="517" y="274"/>
                    <a:pt x="517" y="271"/>
                    <a:pt x="517" y="269"/>
                  </a:cubicBezTo>
                  <a:cubicBezTo>
                    <a:pt x="517" y="269"/>
                    <a:pt x="517" y="269"/>
                    <a:pt x="517" y="269"/>
                  </a:cubicBezTo>
                  <a:cubicBezTo>
                    <a:pt x="516" y="242"/>
                    <a:pt x="516" y="242"/>
                    <a:pt x="516" y="242"/>
                  </a:cubicBezTo>
                  <a:cubicBezTo>
                    <a:pt x="516" y="240"/>
                    <a:pt x="515" y="237"/>
                    <a:pt x="515" y="235"/>
                  </a:cubicBezTo>
                  <a:cubicBezTo>
                    <a:pt x="514" y="233"/>
                    <a:pt x="513" y="231"/>
                    <a:pt x="511" y="230"/>
                  </a:cubicBezTo>
                  <a:cubicBezTo>
                    <a:pt x="496" y="214"/>
                    <a:pt x="496" y="214"/>
                    <a:pt x="496" y="214"/>
                  </a:cubicBezTo>
                  <a:cubicBezTo>
                    <a:pt x="494" y="212"/>
                    <a:pt x="491" y="208"/>
                    <a:pt x="490" y="205"/>
                  </a:cubicBezTo>
                  <a:cubicBezTo>
                    <a:pt x="490" y="202"/>
                    <a:pt x="490" y="202"/>
                    <a:pt x="490" y="202"/>
                  </a:cubicBezTo>
                  <a:cubicBezTo>
                    <a:pt x="489" y="200"/>
                    <a:pt x="488" y="198"/>
                    <a:pt x="487" y="197"/>
                  </a:cubicBezTo>
                  <a:cubicBezTo>
                    <a:pt x="485" y="196"/>
                    <a:pt x="484" y="195"/>
                    <a:pt x="482" y="195"/>
                  </a:cubicBezTo>
                  <a:cubicBezTo>
                    <a:pt x="481" y="195"/>
                    <a:pt x="481" y="195"/>
                    <a:pt x="481" y="195"/>
                  </a:cubicBezTo>
                  <a:cubicBezTo>
                    <a:pt x="480" y="195"/>
                    <a:pt x="480" y="195"/>
                    <a:pt x="480" y="195"/>
                  </a:cubicBezTo>
                  <a:cubicBezTo>
                    <a:pt x="479" y="195"/>
                    <a:pt x="479" y="195"/>
                    <a:pt x="478" y="195"/>
                  </a:cubicBezTo>
                  <a:cubicBezTo>
                    <a:pt x="477" y="194"/>
                    <a:pt x="476" y="193"/>
                    <a:pt x="475" y="192"/>
                  </a:cubicBezTo>
                  <a:cubicBezTo>
                    <a:pt x="474" y="191"/>
                    <a:pt x="474" y="191"/>
                    <a:pt x="474" y="191"/>
                  </a:cubicBezTo>
                  <a:cubicBezTo>
                    <a:pt x="473" y="189"/>
                    <a:pt x="473" y="186"/>
                    <a:pt x="473" y="184"/>
                  </a:cubicBezTo>
                  <a:cubicBezTo>
                    <a:pt x="473" y="183"/>
                    <a:pt x="473" y="182"/>
                    <a:pt x="473" y="181"/>
                  </a:cubicBezTo>
                  <a:cubicBezTo>
                    <a:pt x="473" y="181"/>
                    <a:pt x="473" y="180"/>
                    <a:pt x="474" y="180"/>
                  </a:cubicBezTo>
                  <a:cubicBezTo>
                    <a:pt x="475" y="179"/>
                    <a:pt x="475" y="179"/>
                    <a:pt x="475" y="179"/>
                  </a:cubicBezTo>
                  <a:cubicBezTo>
                    <a:pt x="475" y="179"/>
                    <a:pt x="475" y="179"/>
                    <a:pt x="476" y="180"/>
                  </a:cubicBezTo>
                  <a:cubicBezTo>
                    <a:pt x="483" y="184"/>
                    <a:pt x="483" y="184"/>
                    <a:pt x="483" y="184"/>
                  </a:cubicBezTo>
                  <a:cubicBezTo>
                    <a:pt x="485" y="185"/>
                    <a:pt x="489" y="188"/>
                    <a:pt x="491" y="190"/>
                  </a:cubicBezTo>
                  <a:cubicBezTo>
                    <a:pt x="512" y="214"/>
                    <a:pt x="512" y="214"/>
                    <a:pt x="512" y="214"/>
                  </a:cubicBezTo>
                  <a:cubicBezTo>
                    <a:pt x="513" y="215"/>
                    <a:pt x="515" y="216"/>
                    <a:pt x="517" y="216"/>
                  </a:cubicBezTo>
                  <a:cubicBezTo>
                    <a:pt x="519" y="216"/>
                    <a:pt x="521" y="215"/>
                    <a:pt x="521" y="213"/>
                  </a:cubicBezTo>
                  <a:cubicBezTo>
                    <a:pt x="522" y="212"/>
                    <a:pt x="522" y="211"/>
                    <a:pt x="522" y="210"/>
                  </a:cubicBezTo>
                  <a:cubicBezTo>
                    <a:pt x="522" y="207"/>
                    <a:pt x="521" y="204"/>
                    <a:pt x="520" y="202"/>
                  </a:cubicBezTo>
                  <a:cubicBezTo>
                    <a:pt x="505" y="185"/>
                    <a:pt x="505" y="185"/>
                    <a:pt x="505" y="185"/>
                  </a:cubicBezTo>
                  <a:cubicBezTo>
                    <a:pt x="504" y="184"/>
                    <a:pt x="503" y="182"/>
                    <a:pt x="503" y="180"/>
                  </a:cubicBezTo>
                  <a:cubicBezTo>
                    <a:pt x="503" y="179"/>
                    <a:pt x="503" y="178"/>
                    <a:pt x="504" y="177"/>
                  </a:cubicBezTo>
                  <a:cubicBezTo>
                    <a:pt x="508" y="167"/>
                    <a:pt x="508" y="167"/>
                    <a:pt x="508" y="167"/>
                  </a:cubicBezTo>
                  <a:cubicBezTo>
                    <a:pt x="509" y="165"/>
                    <a:pt x="509" y="161"/>
                    <a:pt x="509" y="158"/>
                  </a:cubicBezTo>
                  <a:cubicBezTo>
                    <a:pt x="509" y="157"/>
                    <a:pt x="509" y="155"/>
                    <a:pt x="509" y="154"/>
                  </a:cubicBezTo>
                  <a:cubicBezTo>
                    <a:pt x="504" y="129"/>
                    <a:pt x="504" y="129"/>
                    <a:pt x="504" y="129"/>
                  </a:cubicBezTo>
                  <a:cubicBezTo>
                    <a:pt x="503" y="127"/>
                    <a:pt x="502" y="125"/>
                    <a:pt x="501" y="123"/>
                  </a:cubicBezTo>
                  <a:cubicBezTo>
                    <a:pt x="499" y="121"/>
                    <a:pt x="497" y="120"/>
                    <a:pt x="495" y="120"/>
                  </a:cubicBezTo>
                  <a:cubicBezTo>
                    <a:pt x="485" y="118"/>
                    <a:pt x="485" y="118"/>
                    <a:pt x="485" y="118"/>
                  </a:cubicBezTo>
                  <a:cubicBezTo>
                    <a:pt x="484" y="118"/>
                    <a:pt x="483" y="117"/>
                    <a:pt x="482" y="116"/>
                  </a:cubicBezTo>
                  <a:cubicBezTo>
                    <a:pt x="481" y="115"/>
                    <a:pt x="480" y="114"/>
                    <a:pt x="479" y="112"/>
                  </a:cubicBezTo>
                  <a:cubicBezTo>
                    <a:pt x="474" y="96"/>
                    <a:pt x="474" y="96"/>
                    <a:pt x="474" y="96"/>
                  </a:cubicBezTo>
                  <a:cubicBezTo>
                    <a:pt x="474" y="96"/>
                    <a:pt x="474" y="95"/>
                    <a:pt x="474" y="94"/>
                  </a:cubicBezTo>
                  <a:cubicBezTo>
                    <a:pt x="474" y="92"/>
                    <a:pt x="475" y="91"/>
                    <a:pt x="476" y="90"/>
                  </a:cubicBezTo>
                  <a:cubicBezTo>
                    <a:pt x="495" y="79"/>
                    <a:pt x="495" y="79"/>
                    <a:pt x="495" y="79"/>
                  </a:cubicBezTo>
                  <a:cubicBezTo>
                    <a:pt x="496" y="79"/>
                    <a:pt x="496" y="79"/>
                    <a:pt x="496" y="79"/>
                  </a:cubicBezTo>
                  <a:cubicBezTo>
                    <a:pt x="498" y="78"/>
                    <a:pt x="499" y="79"/>
                    <a:pt x="500" y="81"/>
                  </a:cubicBezTo>
                  <a:cubicBezTo>
                    <a:pt x="533" y="131"/>
                    <a:pt x="533" y="131"/>
                    <a:pt x="533" y="131"/>
                  </a:cubicBezTo>
                  <a:cubicBezTo>
                    <a:pt x="534" y="133"/>
                    <a:pt x="536" y="134"/>
                    <a:pt x="538" y="134"/>
                  </a:cubicBezTo>
                  <a:cubicBezTo>
                    <a:pt x="539" y="134"/>
                    <a:pt x="540" y="133"/>
                    <a:pt x="541" y="133"/>
                  </a:cubicBezTo>
                  <a:cubicBezTo>
                    <a:pt x="541" y="132"/>
                    <a:pt x="542" y="131"/>
                    <a:pt x="543" y="130"/>
                  </a:cubicBezTo>
                  <a:cubicBezTo>
                    <a:pt x="544" y="129"/>
                    <a:pt x="544" y="127"/>
                    <a:pt x="544" y="125"/>
                  </a:cubicBezTo>
                  <a:cubicBezTo>
                    <a:pt x="544" y="122"/>
                    <a:pt x="543" y="120"/>
                    <a:pt x="542" y="118"/>
                  </a:cubicBezTo>
                  <a:cubicBezTo>
                    <a:pt x="522" y="84"/>
                    <a:pt x="522" y="84"/>
                    <a:pt x="522" y="84"/>
                  </a:cubicBezTo>
                  <a:cubicBezTo>
                    <a:pt x="522" y="84"/>
                    <a:pt x="522" y="83"/>
                    <a:pt x="522" y="82"/>
                  </a:cubicBezTo>
                  <a:cubicBezTo>
                    <a:pt x="522" y="81"/>
                    <a:pt x="522" y="80"/>
                    <a:pt x="523" y="80"/>
                  </a:cubicBezTo>
                  <a:cubicBezTo>
                    <a:pt x="526" y="78"/>
                    <a:pt x="526" y="78"/>
                    <a:pt x="526" y="78"/>
                  </a:cubicBezTo>
                  <a:cubicBezTo>
                    <a:pt x="528" y="78"/>
                    <a:pt x="530" y="76"/>
                    <a:pt x="529" y="73"/>
                  </a:cubicBezTo>
                  <a:cubicBezTo>
                    <a:pt x="529" y="72"/>
                    <a:pt x="529" y="70"/>
                    <a:pt x="527" y="69"/>
                  </a:cubicBezTo>
                  <a:cubicBezTo>
                    <a:pt x="514" y="55"/>
                    <a:pt x="514" y="55"/>
                    <a:pt x="514" y="55"/>
                  </a:cubicBezTo>
                  <a:cubicBezTo>
                    <a:pt x="513" y="54"/>
                    <a:pt x="511" y="53"/>
                    <a:pt x="509" y="52"/>
                  </a:cubicBezTo>
                  <a:cubicBezTo>
                    <a:pt x="508" y="51"/>
                    <a:pt x="506" y="50"/>
                    <a:pt x="504" y="49"/>
                  </a:cubicBezTo>
                  <a:cubicBezTo>
                    <a:pt x="393" y="22"/>
                    <a:pt x="393" y="22"/>
                    <a:pt x="393" y="22"/>
                  </a:cubicBezTo>
                  <a:cubicBezTo>
                    <a:pt x="392" y="22"/>
                    <a:pt x="391" y="21"/>
                    <a:pt x="390" y="21"/>
                  </a:cubicBezTo>
                  <a:cubicBezTo>
                    <a:pt x="389" y="21"/>
                    <a:pt x="387" y="22"/>
                    <a:pt x="386" y="22"/>
                  </a:cubicBezTo>
                  <a:cubicBezTo>
                    <a:pt x="385" y="23"/>
                    <a:pt x="383" y="24"/>
                    <a:pt x="383" y="25"/>
                  </a:cubicBezTo>
                  <a:cubicBezTo>
                    <a:pt x="382" y="26"/>
                    <a:pt x="381" y="26"/>
                    <a:pt x="379" y="26"/>
                  </a:cubicBezTo>
                  <a:cubicBezTo>
                    <a:pt x="378" y="26"/>
                    <a:pt x="378" y="26"/>
                    <a:pt x="377" y="26"/>
                  </a:cubicBezTo>
                  <a:cubicBezTo>
                    <a:pt x="299" y="0"/>
                    <a:pt x="299" y="0"/>
                    <a:pt x="299" y="0"/>
                  </a:cubicBezTo>
                  <a:cubicBezTo>
                    <a:pt x="298" y="0"/>
                    <a:pt x="297" y="0"/>
                    <a:pt x="296" y="0"/>
                  </a:cubicBezTo>
                  <a:cubicBezTo>
                    <a:pt x="295" y="0"/>
                    <a:pt x="294" y="0"/>
                    <a:pt x="293" y="1"/>
                  </a:cubicBezTo>
                  <a:cubicBezTo>
                    <a:pt x="292" y="2"/>
                    <a:pt x="291" y="4"/>
                    <a:pt x="291" y="5"/>
                  </a:cubicBezTo>
                  <a:cubicBezTo>
                    <a:pt x="291" y="6"/>
                    <a:pt x="291" y="8"/>
                    <a:pt x="290" y="10"/>
                  </a:cubicBezTo>
                  <a:cubicBezTo>
                    <a:pt x="290" y="11"/>
                    <a:pt x="289" y="13"/>
                    <a:pt x="288" y="15"/>
                  </a:cubicBezTo>
                  <a:cubicBezTo>
                    <a:pt x="282" y="28"/>
                    <a:pt x="282" y="28"/>
                    <a:pt x="282" y="28"/>
                  </a:cubicBezTo>
                  <a:cubicBezTo>
                    <a:pt x="281" y="31"/>
                    <a:pt x="277" y="34"/>
                    <a:pt x="275" y="36"/>
                  </a:cubicBezTo>
                  <a:cubicBezTo>
                    <a:pt x="265" y="42"/>
                    <a:pt x="265" y="42"/>
                    <a:pt x="265" y="42"/>
                  </a:cubicBezTo>
                  <a:cubicBezTo>
                    <a:pt x="264" y="43"/>
                    <a:pt x="262" y="44"/>
                    <a:pt x="260" y="44"/>
                  </a:cubicBezTo>
                  <a:cubicBezTo>
                    <a:pt x="259" y="45"/>
                    <a:pt x="257" y="45"/>
                    <a:pt x="256" y="45"/>
                  </a:cubicBezTo>
                  <a:cubicBezTo>
                    <a:pt x="221" y="45"/>
                    <a:pt x="221" y="45"/>
                    <a:pt x="221" y="45"/>
                  </a:cubicBezTo>
                  <a:cubicBezTo>
                    <a:pt x="219" y="45"/>
                    <a:pt x="217" y="46"/>
                    <a:pt x="215" y="47"/>
                  </a:cubicBezTo>
                  <a:cubicBezTo>
                    <a:pt x="214" y="48"/>
                    <a:pt x="212" y="50"/>
                    <a:pt x="212" y="52"/>
                  </a:cubicBezTo>
                  <a:cubicBezTo>
                    <a:pt x="211" y="53"/>
                    <a:pt x="210" y="54"/>
                    <a:pt x="209" y="54"/>
                  </a:cubicBezTo>
                  <a:cubicBezTo>
                    <a:pt x="209" y="54"/>
                    <a:pt x="209" y="54"/>
                    <a:pt x="208" y="54"/>
                  </a:cubicBezTo>
                  <a:cubicBezTo>
                    <a:pt x="199" y="48"/>
                    <a:pt x="199" y="48"/>
                    <a:pt x="199" y="48"/>
                  </a:cubicBezTo>
                  <a:cubicBezTo>
                    <a:pt x="198" y="48"/>
                    <a:pt x="198" y="47"/>
                    <a:pt x="198" y="47"/>
                  </a:cubicBezTo>
                  <a:cubicBezTo>
                    <a:pt x="198" y="47"/>
                    <a:pt x="198" y="47"/>
                    <a:pt x="198" y="47"/>
                  </a:cubicBezTo>
                  <a:cubicBezTo>
                    <a:pt x="197" y="48"/>
                    <a:pt x="197" y="48"/>
                    <a:pt x="197" y="48"/>
                  </a:cubicBezTo>
                  <a:cubicBezTo>
                    <a:pt x="198" y="48"/>
                    <a:pt x="198" y="48"/>
                    <a:pt x="198" y="48"/>
                  </a:cubicBezTo>
                  <a:cubicBezTo>
                    <a:pt x="198" y="47"/>
                    <a:pt x="198" y="47"/>
                    <a:pt x="198" y="47"/>
                  </a:cubicBezTo>
                  <a:cubicBezTo>
                    <a:pt x="197" y="48"/>
                    <a:pt x="197" y="48"/>
                    <a:pt x="197" y="48"/>
                  </a:cubicBezTo>
                  <a:cubicBezTo>
                    <a:pt x="198" y="48"/>
                    <a:pt x="198" y="48"/>
                    <a:pt x="198" y="48"/>
                  </a:cubicBezTo>
                  <a:cubicBezTo>
                    <a:pt x="197" y="48"/>
                    <a:pt x="197" y="48"/>
                    <a:pt x="197" y="48"/>
                  </a:cubicBezTo>
                  <a:cubicBezTo>
                    <a:pt x="198" y="49"/>
                    <a:pt x="198" y="49"/>
                    <a:pt x="198" y="49"/>
                  </a:cubicBezTo>
                  <a:cubicBezTo>
                    <a:pt x="198" y="48"/>
                    <a:pt x="198" y="48"/>
                    <a:pt x="198" y="48"/>
                  </a:cubicBezTo>
                  <a:cubicBezTo>
                    <a:pt x="197" y="48"/>
                    <a:pt x="197" y="48"/>
                    <a:pt x="197" y="48"/>
                  </a:cubicBezTo>
                  <a:cubicBezTo>
                    <a:pt x="198" y="49"/>
                    <a:pt x="198" y="49"/>
                    <a:pt x="198" y="49"/>
                  </a:cubicBezTo>
                  <a:cubicBezTo>
                    <a:pt x="197" y="48"/>
                    <a:pt x="197" y="48"/>
                    <a:pt x="197" y="48"/>
                  </a:cubicBezTo>
                  <a:cubicBezTo>
                    <a:pt x="197" y="49"/>
                    <a:pt x="197" y="49"/>
                    <a:pt x="197" y="49"/>
                  </a:cubicBezTo>
                  <a:cubicBezTo>
                    <a:pt x="198" y="49"/>
                    <a:pt x="198" y="49"/>
                    <a:pt x="198" y="49"/>
                  </a:cubicBezTo>
                  <a:cubicBezTo>
                    <a:pt x="197" y="48"/>
                    <a:pt x="197" y="48"/>
                    <a:pt x="197" y="48"/>
                  </a:cubicBezTo>
                  <a:cubicBezTo>
                    <a:pt x="197" y="49"/>
                    <a:pt x="197" y="49"/>
                    <a:pt x="197" y="49"/>
                  </a:cubicBezTo>
                  <a:cubicBezTo>
                    <a:pt x="197" y="49"/>
                    <a:pt x="197" y="49"/>
                    <a:pt x="197" y="49"/>
                  </a:cubicBezTo>
                  <a:cubicBezTo>
                    <a:pt x="197" y="50"/>
                    <a:pt x="197" y="50"/>
                    <a:pt x="197" y="50"/>
                  </a:cubicBezTo>
                  <a:cubicBezTo>
                    <a:pt x="197" y="49"/>
                    <a:pt x="197" y="49"/>
                    <a:pt x="197" y="49"/>
                  </a:cubicBezTo>
                  <a:cubicBezTo>
                    <a:pt x="197" y="49"/>
                    <a:pt x="197" y="49"/>
                    <a:pt x="197" y="49"/>
                  </a:cubicBezTo>
                  <a:cubicBezTo>
                    <a:pt x="197" y="50"/>
                    <a:pt x="197" y="50"/>
                    <a:pt x="197" y="50"/>
                  </a:cubicBezTo>
                  <a:cubicBezTo>
                    <a:pt x="197" y="50"/>
                    <a:pt x="197" y="50"/>
                    <a:pt x="197" y="50"/>
                  </a:cubicBezTo>
                  <a:cubicBezTo>
                    <a:pt x="198" y="50"/>
                    <a:pt x="198" y="50"/>
                    <a:pt x="198" y="50"/>
                  </a:cubicBezTo>
                  <a:cubicBezTo>
                    <a:pt x="198" y="50"/>
                    <a:pt x="198" y="50"/>
                    <a:pt x="198" y="50"/>
                  </a:cubicBezTo>
                  <a:cubicBezTo>
                    <a:pt x="201" y="50"/>
                    <a:pt x="201" y="50"/>
                    <a:pt x="201" y="50"/>
                  </a:cubicBezTo>
                  <a:cubicBezTo>
                    <a:pt x="201" y="50"/>
                    <a:pt x="201" y="50"/>
                    <a:pt x="201" y="50"/>
                  </a:cubicBezTo>
                  <a:cubicBezTo>
                    <a:pt x="203" y="50"/>
                    <a:pt x="205" y="49"/>
                    <a:pt x="206" y="49"/>
                  </a:cubicBezTo>
                  <a:cubicBezTo>
                    <a:pt x="208" y="48"/>
                    <a:pt x="209" y="47"/>
                    <a:pt x="210" y="46"/>
                  </a:cubicBezTo>
                  <a:cubicBezTo>
                    <a:pt x="210" y="45"/>
                    <a:pt x="211" y="44"/>
                    <a:pt x="211" y="43"/>
                  </a:cubicBezTo>
                  <a:cubicBezTo>
                    <a:pt x="211" y="42"/>
                    <a:pt x="210" y="41"/>
                    <a:pt x="209" y="40"/>
                  </a:cubicBezTo>
                  <a:cubicBezTo>
                    <a:pt x="208" y="39"/>
                    <a:pt x="207" y="38"/>
                    <a:pt x="206" y="38"/>
                  </a:cubicBezTo>
                  <a:cubicBezTo>
                    <a:pt x="197" y="35"/>
                    <a:pt x="197" y="35"/>
                    <a:pt x="197" y="35"/>
                  </a:cubicBezTo>
                  <a:cubicBezTo>
                    <a:pt x="195" y="35"/>
                    <a:pt x="190" y="33"/>
                    <a:pt x="188" y="31"/>
                  </a:cubicBezTo>
                  <a:cubicBezTo>
                    <a:pt x="183" y="28"/>
                    <a:pt x="183" y="28"/>
                    <a:pt x="183" y="28"/>
                  </a:cubicBezTo>
                  <a:cubicBezTo>
                    <a:pt x="181" y="27"/>
                    <a:pt x="180" y="26"/>
                    <a:pt x="178" y="26"/>
                  </a:cubicBezTo>
                  <a:cubicBezTo>
                    <a:pt x="176" y="26"/>
                    <a:pt x="173" y="27"/>
                    <a:pt x="171" y="29"/>
                  </a:cubicBezTo>
                  <a:cubicBezTo>
                    <a:pt x="136" y="64"/>
                    <a:pt x="136" y="64"/>
                    <a:pt x="136" y="64"/>
                  </a:cubicBezTo>
                  <a:cubicBezTo>
                    <a:pt x="133" y="66"/>
                    <a:pt x="131" y="71"/>
                    <a:pt x="130" y="75"/>
                  </a:cubicBezTo>
                  <a:cubicBezTo>
                    <a:pt x="130" y="76"/>
                    <a:pt x="130" y="76"/>
                    <a:pt x="130" y="76"/>
                  </a:cubicBezTo>
                  <a:cubicBezTo>
                    <a:pt x="130" y="76"/>
                    <a:pt x="130" y="77"/>
                    <a:pt x="130" y="78"/>
                  </a:cubicBezTo>
                  <a:cubicBezTo>
                    <a:pt x="130" y="79"/>
                    <a:pt x="130" y="81"/>
                    <a:pt x="131" y="82"/>
                  </a:cubicBezTo>
                  <a:cubicBezTo>
                    <a:pt x="132" y="83"/>
                    <a:pt x="133" y="84"/>
                    <a:pt x="135" y="84"/>
                  </a:cubicBezTo>
                  <a:cubicBezTo>
                    <a:pt x="136" y="84"/>
                    <a:pt x="136" y="84"/>
                    <a:pt x="136" y="84"/>
                  </a:cubicBezTo>
                  <a:cubicBezTo>
                    <a:pt x="136" y="84"/>
                    <a:pt x="136" y="84"/>
                    <a:pt x="136" y="84"/>
                  </a:cubicBezTo>
                  <a:cubicBezTo>
                    <a:pt x="136" y="84"/>
                    <a:pt x="136" y="84"/>
                    <a:pt x="136" y="84"/>
                  </a:cubicBezTo>
                  <a:cubicBezTo>
                    <a:pt x="136" y="84"/>
                    <a:pt x="136" y="84"/>
                    <a:pt x="136" y="84"/>
                  </a:cubicBezTo>
                  <a:cubicBezTo>
                    <a:pt x="137" y="84"/>
                    <a:pt x="138" y="84"/>
                    <a:pt x="138" y="85"/>
                  </a:cubicBezTo>
                  <a:cubicBezTo>
                    <a:pt x="139" y="86"/>
                    <a:pt x="140" y="87"/>
                    <a:pt x="140" y="88"/>
                  </a:cubicBezTo>
                  <a:cubicBezTo>
                    <a:pt x="141" y="91"/>
                    <a:pt x="141" y="91"/>
                    <a:pt x="141" y="91"/>
                  </a:cubicBezTo>
                  <a:cubicBezTo>
                    <a:pt x="142" y="92"/>
                    <a:pt x="143" y="93"/>
                    <a:pt x="143" y="94"/>
                  </a:cubicBezTo>
                  <a:cubicBezTo>
                    <a:pt x="144" y="95"/>
                    <a:pt x="145" y="95"/>
                    <a:pt x="147" y="95"/>
                  </a:cubicBezTo>
                  <a:cubicBezTo>
                    <a:pt x="148" y="95"/>
                    <a:pt x="150" y="94"/>
                    <a:pt x="151" y="93"/>
                  </a:cubicBezTo>
                  <a:cubicBezTo>
                    <a:pt x="156" y="86"/>
                    <a:pt x="156" y="86"/>
                    <a:pt x="156" y="86"/>
                  </a:cubicBezTo>
                  <a:cubicBezTo>
                    <a:pt x="158" y="83"/>
                    <a:pt x="160" y="78"/>
                    <a:pt x="160" y="74"/>
                  </a:cubicBezTo>
                  <a:cubicBezTo>
                    <a:pt x="161" y="71"/>
                    <a:pt x="163" y="66"/>
                    <a:pt x="164" y="64"/>
                  </a:cubicBezTo>
                  <a:cubicBezTo>
                    <a:pt x="167" y="60"/>
                    <a:pt x="167" y="60"/>
                    <a:pt x="167" y="60"/>
                  </a:cubicBezTo>
                  <a:cubicBezTo>
                    <a:pt x="167" y="59"/>
                    <a:pt x="168" y="59"/>
                    <a:pt x="169" y="58"/>
                  </a:cubicBezTo>
                  <a:cubicBezTo>
                    <a:pt x="170" y="58"/>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8"/>
                    <a:pt x="170" y="59"/>
                    <a:pt x="169" y="60"/>
                  </a:cubicBezTo>
                  <a:cubicBezTo>
                    <a:pt x="168" y="62"/>
                    <a:pt x="167" y="65"/>
                    <a:pt x="167" y="67"/>
                  </a:cubicBezTo>
                  <a:cubicBezTo>
                    <a:pt x="167" y="69"/>
                    <a:pt x="168" y="70"/>
                    <a:pt x="168" y="71"/>
                  </a:cubicBezTo>
                  <a:cubicBezTo>
                    <a:pt x="169" y="74"/>
                    <a:pt x="172" y="75"/>
                    <a:pt x="175" y="75"/>
                  </a:cubicBezTo>
                  <a:cubicBezTo>
                    <a:pt x="176" y="75"/>
                    <a:pt x="177" y="75"/>
                    <a:pt x="178" y="75"/>
                  </a:cubicBezTo>
                  <a:cubicBezTo>
                    <a:pt x="179" y="75"/>
                    <a:pt x="179" y="75"/>
                    <a:pt x="179" y="75"/>
                  </a:cubicBezTo>
                  <a:cubicBezTo>
                    <a:pt x="180" y="74"/>
                    <a:pt x="180" y="74"/>
                    <a:pt x="181"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5"/>
                    <a:pt x="181" y="76"/>
                  </a:cubicBezTo>
                  <a:cubicBezTo>
                    <a:pt x="181" y="76"/>
                    <a:pt x="180" y="77"/>
                    <a:pt x="179" y="78"/>
                  </a:cubicBezTo>
                  <a:cubicBezTo>
                    <a:pt x="176" y="80"/>
                    <a:pt x="176" y="80"/>
                    <a:pt x="176" y="80"/>
                  </a:cubicBezTo>
                  <a:cubicBezTo>
                    <a:pt x="173" y="82"/>
                    <a:pt x="170" y="85"/>
                    <a:pt x="167" y="88"/>
                  </a:cubicBezTo>
                  <a:cubicBezTo>
                    <a:pt x="152" y="104"/>
                    <a:pt x="152" y="104"/>
                    <a:pt x="152" y="104"/>
                  </a:cubicBezTo>
                  <a:cubicBezTo>
                    <a:pt x="150" y="105"/>
                    <a:pt x="148" y="106"/>
                    <a:pt x="146" y="106"/>
                  </a:cubicBezTo>
                  <a:cubicBezTo>
                    <a:pt x="145" y="106"/>
                    <a:pt x="145" y="106"/>
                    <a:pt x="145" y="106"/>
                  </a:cubicBezTo>
                  <a:cubicBezTo>
                    <a:pt x="144" y="108"/>
                    <a:pt x="144" y="108"/>
                    <a:pt x="144" y="108"/>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4" y="106"/>
                    <a:pt x="143" y="105"/>
                    <a:pt x="142" y="104"/>
                  </a:cubicBezTo>
                  <a:cubicBezTo>
                    <a:pt x="141" y="103"/>
                    <a:pt x="140" y="102"/>
                    <a:pt x="140" y="100"/>
                  </a:cubicBezTo>
                  <a:cubicBezTo>
                    <a:pt x="139" y="96"/>
                    <a:pt x="139" y="96"/>
                    <a:pt x="139" y="96"/>
                  </a:cubicBezTo>
                  <a:cubicBezTo>
                    <a:pt x="139" y="95"/>
                    <a:pt x="138" y="94"/>
                    <a:pt x="138" y="94"/>
                  </a:cubicBezTo>
                  <a:cubicBezTo>
                    <a:pt x="138" y="93"/>
                    <a:pt x="137" y="93"/>
                    <a:pt x="137" y="93"/>
                  </a:cubicBezTo>
                  <a:cubicBezTo>
                    <a:pt x="136" y="92"/>
                    <a:pt x="136" y="92"/>
                    <a:pt x="135" y="92"/>
                  </a:cubicBezTo>
                  <a:cubicBezTo>
                    <a:pt x="134" y="92"/>
                    <a:pt x="133" y="93"/>
                    <a:pt x="132" y="93"/>
                  </a:cubicBezTo>
                  <a:cubicBezTo>
                    <a:pt x="132" y="94"/>
                    <a:pt x="131" y="95"/>
                    <a:pt x="131" y="96"/>
                  </a:cubicBezTo>
                  <a:cubicBezTo>
                    <a:pt x="129" y="101"/>
                    <a:pt x="129" y="101"/>
                    <a:pt x="129" y="101"/>
                  </a:cubicBezTo>
                  <a:cubicBezTo>
                    <a:pt x="128" y="103"/>
                    <a:pt x="127" y="104"/>
                    <a:pt x="126" y="105"/>
                  </a:cubicBezTo>
                  <a:cubicBezTo>
                    <a:pt x="126" y="105"/>
                    <a:pt x="126" y="105"/>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4" y="106"/>
                    <a:pt x="124" y="106"/>
                    <a:pt x="123" y="106"/>
                  </a:cubicBezTo>
                  <a:cubicBezTo>
                    <a:pt x="121" y="107"/>
                    <a:pt x="119" y="109"/>
                    <a:pt x="117" y="111"/>
                  </a:cubicBezTo>
                  <a:cubicBezTo>
                    <a:pt x="114" y="115"/>
                    <a:pt x="114" y="115"/>
                    <a:pt x="114" y="115"/>
                  </a:cubicBezTo>
                  <a:cubicBezTo>
                    <a:pt x="113" y="117"/>
                    <a:pt x="109" y="121"/>
                    <a:pt x="107" y="122"/>
                  </a:cubicBezTo>
                  <a:cubicBezTo>
                    <a:pt x="89" y="133"/>
                    <a:pt x="89" y="133"/>
                    <a:pt x="89" y="133"/>
                  </a:cubicBezTo>
                  <a:cubicBezTo>
                    <a:pt x="86" y="134"/>
                    <a:pt x="85" y="136"/>
                    <a:pt x="85" y="138"/>
                  </a:cubicBezTo>
                  <a:cubicBezTo>
                    <a:pt x="85" y="140"/>
                    <a:pt x="85" y="141"/>
                    <a:pt x="86" y="142"/>
                  </a:cubicBezTo>
                  <a:cubicBezTo>
                    <a:pt x="87" y="143"/>
                    <a:pt x="87" y="145"/>
                    <a:pt x="87" y="147"/>
                  </a:cubicBezTo>
                  <a:cubicBezTo>
                    <a:pt x="87" y="148"/>
                    <a:pt x="87" y="149"/>
                    <a:pt x="87" y="150"/>
                  </a:cubicBezTo>
                  <a:cubicBezTo>
                    <a:pt x="86" y="152"/>
                    <a:pt x="86" y="152"/>
                    <a:pt x="86" y="152"/>
                  </a:cubicBezTo>
                  <a:cubicBezTo>
                    <a:pt x="86" y="153"/>
                    <a:pt x="85" y="154"/>
                    <a:pt x="84" y="155"/>
                  </a:cubicBezTo>
                  <a:cubicBezTo>
                    <a:pt x="83" y="156"/>
                    <a:pt x="82" y="157"/>
                    <a:pt x="81" y="157"/>
                  </a:cubicBezTo>
                  <a:cubicBezTo>
                    <a:pt x="68" y="160"/>
                    <a:pt x="68" y="160"/>
                    <a:pt x="68" y="160"/>
                  </a:cubicBezTo>
                  <a:cubicBezTo>
                    <a:pt x="66" y="160"/>
                    <a:pt x="65" y="162"/>
                    <a:pt x="63" y="163"/>
                  </a:cubicBezTo>
                  <a:cubicBezTo>
                    <a:pt x="62" y="165"/>
                    <a:pt x="61" y="167"/>
                    <a:pt x="60" y="169"/>
                  </a:cubicBezTo>
                  <a:cubicBezTo>
                    <a:pt x="56" y="188"/>
                    <a:pt x="56" y="188"/>
                    <a:pt x="56" y="188"/>
                  </a:cubicBezTo>
                  <a:cubicBezTo>
                    <a:pt x="56" y="189"/>
                    <a:pt x="56" y="189"/>
                    <a:pt x="56" y="190"/>
                  </a:cubicBezTo>
                  <a:cubicBezTo>
                    <a:pt x="56" y="192"/>
                    <a:pt x="56" y="193"/>
                    <a:pt x="57" y="195"/>
                  </a:cubicBezTo>
                  <a:cubicBezTo>
                    <a:pt x="58" y="196"/>
                    <a:pt x="60" y="197"/>
                    <a:pt x="61" y="197"/>
                  </a:cubicBezTo>
                  <a:cubicBezTo>
                    <a:pt x="62" y="197"/>
                    <a:pt x="62" y="197"/>
                    <a:pt x="62" y="197"/>
                  </a:cubicBezTo>
                  <a:cubicBezTo>
                    <a:pt x="79" y="196"/>
                    <a:pt x="79" y="196"/>
                    <a:pt x="79" y="196"/>
                  </a:cubicBezTo>
                  <a:cubicBezTo>
                    <a:pt x="81" y="195"/>
                    <a:pt x="83" y="195"/>
                    <a:pt x="85" y="194"/>
                  </a:cubicBezTo>
                  <a:cubicBezTo>
                    <a:pt x="87" y="193"/>
                    <a:pt x="88" y="191"/>
                    <a:pt x="90" y="189"/>
                  </a:cubicBezTo>
                  <a:cubicBezTo>
                    <a:pt x="99" y="176"/>
                    <a:pt x="99" y="176"/>
                    <a:pt x="99" y="176"/>
                  </a:cubicBezTo>
                  <a:cubicBezTo>
                    <a:pt x="101" y="173"/>
                    <a:pt x="105" y="170"/>
                    <a:pt x="107" y="169"/>
                  </a:cubicBezTo>
                  <a:cubicBezTo>
                    <a:pt x="120" y="163"/>
                    <a:pt x="120" y="163"/>
                    <a:pt x="120" y="163"/>
                  </a:cubicBezTo>
                  <a:cubicBezTo>
                    <a:pt x="120" y="162"/>
                    <a:pt x="121" y="162"/>
                    <a:pt x="121" y="162"/>
                  </a:cubicBezTo>
                  <a:cubicBezTo>
                    <a:pt x="122" y="162"/>
                    <a:pt x="124" y="163"/>
                    <a:pt x="125" y="165"/>
                  </a:cubicBezTo>
                  <a:cubicBezTo>
                    <a:pt x="134" y="185"/>
                    <a:pt x="134" y="185"/>
                    <a:pt x="134" y="185"/>
                  </a:cubicBezTo>
                  <a:cubicBezTo>
                    <a:pt x="134" y="186"/>
                    <a:pt x="135" y="187"/>
                    <a:pt x="136" y="188"/>
                  </a:cubicBezTo>
                  <a:cubicBezTo>
                    <a:pt x="137" y="188"/>
                    <a:pt x="138" y="189"/>
                    <a:pt x="139" y="189"/>
                  </a:cubicBezTo>
                  <a:cubicBezTo>
                    <a:pt x="141" y="189"/>
                    <a:pt x="143" y="188"/>
                    <a:pt x="144" y="186"/>
                  </a:cubicBezTo>
                  <a:cubicBezTo>
                    <a:pt x="144" y="185"/>
                    <a:pt x="144" y="185"/>
                    <a:pt x="144" y="185"/>
                  </a:cubicBezTo>
                  <a:cubicBezTo>
                    <a:pt x="144" y="185"/>
                    <a:pt x="144" y="185"/>
                    <a:pt x="144" y="185"/>
                  </a:cubicBezTo>
                  <a:cubicBezTo>
                    <a:pt x="144" y="185"/>
                    <a:pt x="144" y="185"/>
                    <a:pt x="144" y="185"/>
                  </a:cubicBezTo>
                  <a:cubicBezTo>
                    <a:pt x="145" y="183"/>
                    <a:pt x="146" y="181"/>
                    <a:pt x="146" y="179"/>
                  </a:cubicBezTo>
                  <a:cubicBezTo>
                    <a:pt x="146" y="176"/>
                    <a:pt x="146" y="174"/>
                    <a:pt x="144" y="172"/>
                  </a:cubicBezTo>
                  <a:cubicBezTo>
                    <a:pt x="140" y="164"/>
                    <a:pt x="140" y="164"/>
                    <a:pt x="140" y="164"/>
                  </a:cubicBezTo>
                  <a:cubicBezTo>
                    <a:pt x="139" y="163"/>
                    <a:pt x="138" y="160"/>
                    <a:pt x="138" y="159"/>
                  </a:cubicBezTo>
                  <a:cubicBezTo>
                    <a:pt x="138" y="158"/>
                    <a:pt x="138" y="157"/>
                    <a:pt x="139" y="157"/>
                  </a:cubicBezTo>
                  <a:cubicBezTo>
                    <a:pt x="139" y="157"/>
                    <a:pt x="139" y="157"/>
                    <a:pt x="139" y="157"/>
                  </a:cubicBezTo>
                  <a:cubicBezTo>
                    <a:pt x="139" y="157"/>
                    <a:pt x="139" y="157"/>
                    <a:pt x="139" y="157"/>
                  </a:cubicBezTo>
                  <a:cubicBezTo>
                    <a:pt x="138" y="156"/>
                    <a:pt x="138" y="156"/>
                    <a:pt x="138" y="156"/>
                  </a:cubicBezTo>
                  <a:cubicBezTo>
                    <a:pt x="138" y="157"/>
                    <a:pt x="138" y="157"/>
                    <a:pt x="138" y="157"/>
                  </a:cubicBezTo>
                  <a:cubicBezTo>
                    <a:pt x="139" y="157"/>
                    <a:pt x="139" y="157"/>
                    <a:pt x="139" y="157"/>
                  </a:cubicBezTo>
                  <a:cubicBezTo>
                    <a:pt x="138" y="156"/>
                    <a:pt x="138" y="156"/>
                    <a:pt x="138" y="156"/>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9" y="157"/>
                    <a:pt x="139" y="157"/>
                    <a:pt x="139" y="157"/>
                  </a:cubicBezTo>
                  <a:cubicBezTo>
                    <a:pt x="139" y="157"/>
                    <a:pt x="139" y="158"/>
                    <a:pt x="140" y="158"/>
                  </a:cubicBezTo>
                  <a:cubicBezTo>
                    <a:pt x="157" y="187"/>
                    <a:pt x="157" y="187"/>
                    <a:pt x="157" y="187"/>
                  </a:cubicBezTo>
                  <a:cubicBezTo>
                    <a:pt x="159" y="189"/>
                    <a:pt x="160" y="191"/>
                    <a:pt x="163" y="191"/>
                  </a:cubicBezTo>
                  <a:cubicBezTo>
                    <a:pt x="165" y="191"/>
                    <a:pt x="166" y="189"/>
                    <a:pt x="168" y="187"/>
                  </a:cubicBezTo>
                  <a:cubicBezTo>
                    <a:pt x="171" y="182"/>
                    <a:pt x="171" y="182"/>
                    <a:pt x="171" y="182"/>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2" y="182"/>
                    <a:pt x="172" y="183"/>
                  </a:cubicBezTo>
                  <a:cubicBezTo>
                    <a:pt x="173" y="187"/>
                    <a:pt x="173" y="187"/>
                    <a:pt x="173" y="187"/>
                  </a:cubicBezTo>
                  <a:cubicBezTo>
                    <a:pt x="174" y="189"/>
                    <a:pt x="175" y="191"/>
                    <a:pt x="176" y="193"/>
                  </a:cubicBezTo>
                  <a:cubicBezTo>
                    <a:pt x="178" y="195"/>
                    <a:pt x="179" y="196"/>
                    <a:pt x="181" y="197"/>
                  </a:cubicBezTo>
                  <a:cubicBezTo>
                    <a:pt x="194" y="200"/>
                    <a:pt x="194" y="200"/>
                    <a:pt x="194" y="200"/>
                  </a:cubicBezTo>
                  <a:cubicBezTo>
                    <a:pt x="195" y="200"/>
                    <a:pt x="196" y="201"/>
                    <a:pt x="197" y="202"/>
                  </a:cubicBezTo>
                  <a:cubicBezTo>
                    <a:pt x="197" y="203"/>
                    <a:pt x="198" y="205"/>
                    <a:pt x="198" y="206"/>
                  </a:cubicBezTo>
                  <a:cubicBezTo>
                    <a:pt x="198" y="229"/>
                    <a:pt x="198" y="229"/>
                    <a:pt x="198" y="229"/>
                  </a:cubicBezTo>
                  <a:cubicBezTo>
                    <a:pt x="198" y="230"/>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5" y="229"/>
                    <a:pt x="195" y="229"/>
                    <a:pt x="195" y="229"/>
                  </a:cubicBezTo>
                  <a:cubicBezTo>
                    <a:pt x="193" y="228"/>
                    <a:pt x="191" y="227"/>
                    <a:pt x="188" y="227"/>
                  </a:cubicBezTo>
                  <a:cubicBezTo>
                    <a:pt x="187" y="227"/>
                    <a:pt x="185" y="228"/>
                    <a:pt x="183" y="229"/>
                  </a:cubicBezTo>
                  <a:cubicBezTo>
                    <a:pt x="182" y="230"/>
                    <a:pt x="182" y="230"/>
                    <a:pt x="182" y="230"/>
                  </a:cubicBezTo>
                  <a:cubicBezTo>
                    <a:pt x="181" y="230"/>
                    <a:pt x="180" y="230"/>
                    <a:pt x="179" y="230"/>
                  </a:cubicBezTo>
                  <a:cubicBezTo>
                    <a:pt x="177" y="230"/>
                    <a:pt x="176" y="230"/>
                    <a:pt x="175" y="229"/>
                  </a:cubicBezTo>
                  <a:cubicBezTo>
                    <a:pt x="168" y="225"/>
                    <a:pt x="168" y="225"/>
                    <a:pt x="168" y="225"/>
                  </a:cubicBezTo>
                  <a:cubicBezTo>
                    <a:pt x="167" y="223"/>
                    <a:pt x="165" y="223"/>
                    <a:pt x="163" y="223"/>
                  </a:cubicBezTo>
                  <a:cubicBezTo>
                    <a:pt x="161" y="223"/>
                    <a:pt x="159" y="224"/>
                    <a:pt x="157" y="225"/>
                  </a:cubicBezTo>
                  <a:cubicBezTo>
                    <a:pt x="154" y="227"/>
                    <a:pt x="154" y="227"/>
                    <a:pt x="154" y="227"/>
                  </a:cubicBezTo>
                  <a:cubicBezTo>
                    <a:pt x="153" y="228"/>
                    <a:pt x="151" y="229"/>
                    <a:pt x="149" y="229"/>
                  </a:cubicBezTo>
                  <a:cubicBezTo>
                    <a:pt x="148" y="229"/>
                    <a:pt x="147" y="229"/>
                    <a:pt x="147" y="228"/>
                  </a:cubicBezTo>
                  <a:cubicBezTo>
                    <a:pt x="129" y="219"/>
                    <a:pt x="129" y="219"/>
                    <a:pt x="129" y="219"/>
                  </a:cubicBezTo>
                  <a:cubicBezTo>
                    <a:pt x="128" y="219"/>
                    <a:pt x="127" y="217"/>
                    <a:pt x="126" y="216"/>
                  </a:cubicBezTo>
                  <a:cubicBezTo>
                    <a:pt x="125" y="215"/>
                    <a:pt x="125" y="213"/>
                    <a:pt x="125" y="212"/>
                  </a:cubicBezTo>
                  <a:cubicBezTo>
                    <a:pt x="124" y="201"/>
                    <a:pt x="124" y="201"/>
                    <a:pt x="124" y="201"/>
                  </a:cubicBezTo>
                  <a:cubicBezTo>
                    <a:pt x="124" y="199"/>
                    <a:pt x="123" y="197"/>
                    <a:pt x="122" y="196"/>
                  </a:cubicBezTo>
                  <a:cubicBezTo>
                    <a:pt x="121" y="195"/>
                    <a:pt x="119" y="194"/>
                    <a:pt x="118" y="194"/>
                  </a:cubicBezTo>
                  <a:cubicBezTo>
                    <a:pt x="117" y="194"/>
                    <a:pt x="117" y="194"/>
                    <a:pt x="116" y="194"/>
                  </a:cubicBezTo>
                  <a:cubicBezTo>
                    <a:pt x="51" y="210"/>
                    <a:pt x="51" y="210"/>
                    <a:pt x="51" y="210"/>
                  </a:cubicBezTo>
                  <a:cubicBezTo>
                    <a:pt x="50" y="211"/>
                    <a:pt x="48" y="212"/>
                    <a:pt x="46" y="213"/>
                  </a:cubicBezTo>
                  <a:cubicBezTo>
                    <a:pt x="45" y="215"/>
                    <a:pt x="43" y="216"/>
                    <a:pt x="42" y="218"/>
                  </a:cubicBezTo>
                  <a:cubicBezTo>
                    <a:pt x="2" y="299"/>
                    <a:pt x="2" y="299"/>
                    <a:pt x="2" y="299"/>
                  </a:cubicBezTo>
                  <a:cubicBezTo>
                    <a:pt x="1" y="301"/>
                    <a:pt x="0" y="305"/>
                    <a:pt x="0" y="308"/>
                  </a:cubicBezTo>
                  <a:cubicBezTo>
                    <a:pt x="0" y="310"/>
                    <a:pt x="0" y="311"/>
                    <a:pt x="0" y="312"/>
                  </a:cubicBezTo>
                  <a:lnTo>
                    <a:pt x="3"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3" name="Freeform 284"/>
            <p:cNvSpPr>
              <a:spLocks/>
            </p:cNvSpPr>
            <p:nvPr/>
          </p:nvSpPr>
          <p:spPr bwMode="auto">
            <a:xfrm>
              <a:off x="-3751263" y="2446336"/>
              <a:ext cx="508001" cy="323850"/>
            </a:xfrm>
            <a:custGeom>
              <a:avLst/>
              <a:gdLst>
                <a:gd name="T0" fmla="*/ 2147483647 w 135"/>
                <a:gd name="T1" fmla="*/ 2147483647 h 86"/>
                <a:gd name="T2" fmla="*/ 2147483647 w 135"/>
                <a:gd name="T3" fmla="*/ 2147483647 h 86"/>
                <a:gd name="T4" fmla="*/ 2147483647 w 135"/>
                <a:gd name="T5" fmla="*/ 2147483647 h 86"/>
                <a:gd name="T6" fmla="*/ 2147483647 w 135"/>
                <a:gd name="T7" fmla="*/ 2147483647 h 86"/>
                <a:gd name="T8" fmla="*/ 2147483647 w 135"/>
                <a:gd name="T9" fmla="*/ 2147483647 h 86"/>
                <a:gd name="T10" fmla="*/ 2147483647 w 135"/>
                <a:gd name="T11" fmla="*/ 2147483647 h 86"/>
                <a:gd name="T12" fmla="*/ 2147483647 w 135"/>
                <a:gd name="T13" fmla="*/ 2147483647 h 86"/>
                <a:gd name="T14" fmla="*/ 2147483647 w 135"/>
                <a:gd name="T15" fmla="*/ 2147483647 h 86"/>
                <a:gd name="T16" fmla="*/ 2147483647 w 135"/>
                <a:gd name="T17" fmla="*/ 2147483647 h 86"/>
                <a:gd name="T18" fmla="*/ 2147483647 w 135"/>
                <a:gd name="T19" fmla="*/ 2147483647 h 86"/>
                <a:gd name="T20" fmla="*/ 2147483647 w 135"/>
                <a:gd name="T21" fmla="*/ 2147483647 h 86"/>
                <a:gd name="T22" fmla="*/ 2147483647 w 135"/>
                <a:gd name="T23" fmla="*/ 2147483647 h 86"/>
                <a:gd name="T24" fmla="*/ 2147483647 w 135"/>
                <a:gd name="T25" fmla="*/ 2147483647 h 86"/>
                <a:gd name="T26" fmla="*/ 2147483647 w 135"/>
                <a:gd name="T27" fmla="*/ 2147483647 h 86"/>
                <a:gd name="T28" fmla="*/ 2147483647 w 135"/>
                <a:gd name="T29" fmla="*/ 2147483647 h 86"/>
                <a:gd name="T30" fmla="*/ 2147483647 w 135"/>
                <a:gd name="T31" fmla="*/ 2147483647 h 86"/>
                <a:gd name="T32" fmla="*/ 2147483647 w 135"/>
                <a:gd name="T33" fmla="*/ 2147483647 h 86"/>
                <a:gd name="T34" fmla="*/ 2147483647 w 135"/>
                <a:gd name="T35" fmla="*/ 2147483647 h 86"/>
                <a:gd name="T36" fmla="*/ 2147483647 w 135"/>
                <a:gd name="T37" fmla="*/ 2147483647 h 86"/>
                <a:gd name="T38" fmla="*/ 2147483647 w 135"/>
                <a:gd name="T39" fmla="*/ 2147483647 h 86"/>
                <a:gd name="T40" fmla="*/ 2147483647 w 135"/>
                <a:gd name="T41" fmla="*/ 2147483647 h 86"/>
                <a:gd name="T42" fmla="*/ 2147483647 w 135"/>
                <a:gd name="T43" fmla="*/ 2147483647 h 86"/>
                <a:gd name="T44" fmla="*/ 2147483647 w 135"/>
                <a:gd name="T45" fmla="*/ 2147483647 h 86"/>
                <a:gd name="T46" fmla="*/ 2147483647 w 135"/>
                <a:gd name="T47" fmla="*/ 2147483647 h 86"/>
                <a:gd name="T48" fmla="*/ 2147483647 w 135"/>
                <a:gd name="T49" fmla="*/ 2147483647 h 86"/>
                <a:gd name="T50" fmla="*/ 2147483647 w 135"/>
                <a:gd name="T51" fmla="*/ 2147483647 h 86"/>
                <a:gd name="T52" fmla="*/ 2147483647 w 135"/>
                <a:gd name="T53" fmla="*/ 2147483647 h 86"/>
                <a:gd name="T54" fmla="*/ 2147483647 w 135"/>
                <a:gd name="T55" fmla="*/ 2147483647 h 86"/>
                <a:gd name="T56" fmla="*/ 2147483647 w 135"/>
                <a:gd name="T57" fmla="*/ 2147483647 h 86"/>
                <a:gd name="T58" fmla="*/ 2147483647 w 135"/>
                <a:gd name="T59" fmla="*/ 2147483647 h 86"/>
                <a:gd name="T60" fmla="*/ 2147483647 w 135"/>
                <a:gd name="T61" fmla="*/ 2147483647 h 86"/>
                <a:gd name="T62" fmla="*/ 2147483647 w 135"/>
                <a:gd name="T63" fmla="*/ 2147483647 h 86"/>
                <a:gd name="T64" fmla="*/ 2147483647 w 135"/>
                <a:gd name="T65" fmla="*/ 2147483647 h 86"/>
                <a:gd name="T66" fmla="*/ 2147483647 w 135"/>
                <a:gd name="T67" fmla="*/ 2147483647 h 86"/>
                <a:gd name="T68" fmla="*/ 2147483647 w 135"/>
                <a:gd name="T69" fmla="*/ 2147483647 h 86"/>
                <a:gd name="T70" fmla="*/ 2147483647 w 135"/>
                <a:gd name="T71" fmla="*/ 2147483647 h 86"/>
                <a:gd name="T72" fmla="*/ 2147483647 w 135"/>
                <a:gd name="T73" fmla="*/ 2147483647 h 86"/>
                <a:gd name="T74" fmla="*/ 2147483647 w 135"/>
                <a:gd name="T75" fmla="*/ 2147483647 h 86"/>
                <a:gd name="T76" fmla="*/ 2147483647 w 135"/>
                <a:gd name="T77" fmla="*/ 2147483647 h 86"/>
                <a:gd name="T78" fmla="*/ 2147483647 w 135"/>
                <a:gd name="T79" fmla="*/ 2147483647 h 86"/>
                <a:gd name="T80" fmla="*/ 2147483647 w 135"/>
                <a:gd name="T81" fmla="*/ 2147483647 h 86"/>
                <a:gd name="T82" fmla="*/ 2147483647 w 135"/>
                <a:gd name="T83" fmla="*/ 2147483647 h 86"/>
                <a:gd name="T84" fmla="*/ 2147483647 w 135"/>
                <a:gd name="T85" fmla="*/ 2147483647 h 86"/>
                <a:gd name="T86" fmla="*/ 2147483647 w 135"/>
                <a:gd name="T87" fmla="*/ 2147483647 h 86"/>
                <a:gd name="T88" fmla="*/ 2147483647 w 135"/>
                <a:gd name="T89" fmla="*/ 2147483647 h 86"/>
                <a:gd name="T90" fmla="*/ 2147483647 w 135"/>
                <a:gd name="T91" fmla="*/ 2147483647 h 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5" h="86">
                  <a:moveTo>
                    <a:pt x="0" y="83"/>
                  </a:moveTo>
                  <a:cubicBezTo>
                    <a:pt x="0" y="83"/>
                    <a:pt x="1" y="84"/>
                    <a:pt x="2" y="85"/>
                  </a:cubicBezTo>
                  <a:cubicBezTo>
                    <a:pt x="3" y="86"/>
                    <a:pt x="5" y="86"/>
                    <a:pt x="6" y="86"/>
                  </a:cubicBezTo>
                  <a:cubicBezTo>
                    <a:pt x="7" y="86"/>
                    <a:pt x="9" y="86"/>
                    <a:pt x="10" y="85"/>
                  </a:cubicBezTo>
                  <a:cubicBezTo>
                    <a:pt x="11" y="85"/>
                    <a:pt x="11" y="85"/>
                    <a:pt x="11" y="85"/>
                  </a:cubicBezTo>
                  <a:cubicBezTo>
                    <a:pt x="11" y="85"/>
                    <a:pt x="11" y="85"/>
                    <a:pt x="11" y="85"/>
                  </a:cubicBezTo>
                  <a:cubicBezTo>
                    <a:pt x="11" y="85"/>
                    <a:pt x="11" y="85"/>
                    <a:pt x="11" y="85"/>
                  </a:cubicBezTo>
                  <a:cubicBezTo>
                    <a:pt x="11" y="84"/>
                    <a:pt x="11" y="84"/>
                    <a:pt x="11" y="84"/>
                  </a:cubicBezTo>
                  <a:cubicBezTo>
                    <a:pt x="10" y="84"/>
                    <a:pt x="10" y="84"/>
                    <a:pt x="10" y="84"/>
                  </a:cubicBezTo>
                  <a:cubicBezTo>
                    <a:pt x="11" y="85"/>
                    <a:pt x="11" y="85"/>
                    <a:pt x="11" y="85"/>
                  </a:cubicBezTo>
                  <a:cubicBezTo>
                    <a:pt x="11" y="84"/>
                    <a:pt x="11" y="84"/>
                    <a:pt x="11" y="84"/>
                  </a:cubicBezTo>
                  <a:cubicBezTo>
                    <a:pt x="10" y="84"/>
                    <a:pt x="10" y="84"/>
                    <a:pt x="10" y="84"/>
                  </a:cubicBezTo>
                  <a:cubicBezTo>
                    <a:pt x="11" y="84"/>
                    <a:pt x="11" y="84"/>
                    <a:pt x="11" y="84"/>
                  </a:cubicBezTo>
                  <a:cubicBezTo>
                    <a:pt x="10" y="84"/>
                    <a:pt x="10" y="84"/>
                    <a:pt x="10" y="84"/>
                  </a:cubicBezTo>
                  <a:cubicBezTo>
                    <a:pt x="10" y="84"/>
                    <a:pt x="10" y="84"/>
                    <a:pt x="10" y="84"/>
                  </a:cubicBezTo>
                  <a:cubicBezTo>
                    <a:pt x="11" y="84"/>
                    <a:pt x="11" y="84"/>
                    <a:pt x="11" y="84"/>
                  </a:cubicBezTo>
                  <a:cubicBezTo>
                    <a:pt x="10" y="84"/>
                    <a:pt x="10" y="84"/>
                    <a:pt x="10" y="84"/>
                  </a:cubicBezTo>
                  <a:cubicBezTo>
                    <a:pt x="10" y="85"/>
                    <a:pt x="11" y="85"/>
                    <a:pt x="11" y="86"/>
                  </a:cubicBezTo>
                  <a:cubicBezTo>
                    <a:pt x="12" y="86"/>
                    <a:pt x="13" y="86"/>
                    <a:pt x="13" y="86"/>
                  </a:cubicBezTo>
                  <a:cubicBezTo>
                    <a:pt x="14" y="86"/>
                    <a:pt x="15" y="86"/>
                    <a:pt x="16" y="85"/>
                  </a:cubicBezTo>
                  <a:cubicBezTo>
                    <a:pt x="17" y="85"/>
                    <a:pt x="18" y="84"/>
                    <a:pt x="19" y="83"/>
                  </a:cubicBezTo>
                  <a:cubicBezTo>
                    <a:pt x="20" y="82"/>
                    <a:pt x="20" y="82"/>
                    <a:pt x="20" y="82"/>
                  </a:cubicBezTo>
                  <a:cubicBezTo>
                    <a:pt x="22" y="80"/>
                    <a:pt x="26" y="76"/>
                    <a:pt x="28" y="75"/>
                  </a:cubicBezTo>
                  <a:cubicBezTo>
                    <a:pt x="34" y="70"/>
                    <a:pt x="34" y="70"/>
                    <a:pt x="34" y="70"/>
                  </a:cubicBezTo>
                  <a:cubicBezTo>
                    <a:pt x="36" y="68"/>
                    <a:pt x="40" y="65"/>
                    <a:pt x="43" y="64"/>
                  </a:cubicBezTo>
                  <a:cubicBezTo>
                    <a:pt x="62" y="54"/>
                    <a:pt x="62" y="54"/>
                    <a:pt x="62" y="54"/>
                  </a:cubicBezTo>
                  <a:cubicBezTo>
                    <a:pt x="64" y="54"/>
                    <a:pt x="67" y="53"/>
                    <a:pt x="69" y="53"/>
                  </a:cubicBezTo>
                  <a:cubicBezTo>
                    <a:pt x="70" y="53"/>
                    <a:pt x="70" y="53"/>
                    <a:pt x="71" y="53"/>
                  </a:cubicBezTo>
                  <a:cubicBezTo>
                    <a:pt x="83" y="55"/>
                    <a:pt x="83" y="55"/>
                    <a:pt x="83" y="55"/>
                  </a:cubicBezTo>
                  <a:cubicBezTo>
                    <a:pt x="84" y="55"/>
                    <a:pt x="84" y="55"/>
                    <a:pt x="84" y="55"/>
                  </a:cubicBezTo>
                  <a:cubicBezTo>
                    <a:pt x="85" y="55"/>
                    <a:pt x="86" y="55"/>
                    <a:pt x="87" y="54"/>
                  </a:cubicBezTo>
                  <a:cubicBezTo>
                    <a:pt x="88" y="53"/>
                    <a:pt x="88" y="52"/>
                    <a:pt x="88" y="51"/>
                  </a:cubicBezTo>
                  <a:cubicBezTo>
                    <a:pt x="88" y="50"/>
                    <a:pt x="87" y="48"/>
                    <a:pt x="87" y="47"/>
                  </a:cubicBezTo>
                  <a:cubicBezTo>
                    <a:pt x="86" y="46"/>
                    <a:pt x="86" y="46"/>
                    <a:pt x="86" y="46"/>
                  </a:cubicBezTo>
                  <a:cubicBezTo>
                    <a:pt x="85" y="45"/>
                    <a:pt x="84" y="43"/>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1"/>
                    <a:pt x="84" y="41"/>
                    <a:pt x="84" y="41"/>
                  </a:cubicBezTo>
                  <a:cubicBezTo>
                    <a:pt x="84" y="42"/>
                    <a:pt x="84" y="42"/>
                    <a:pt x="84" y="42"/>
                  </a:cubicBezTo>
                  <a:cubicBezTo>
                    <a:pt x="84" y="42"/>
                    <a:pt x="84" y="42"/>
                    <a:pt x="84" y="42"/>
                  </a:cubicBezTo>
                  <a:cubicBezTo>
                    <a:pt x="84" y="41"/>
                    <a:pt x="84" y="41"/>
                    <a:pt x="84" y="41"/>
                  </a:cubicBezTo>
                  <a:cubicBezTo>
                    <a:pt x="84" y="42"/>
                    <a:pt x="84" y="42"/>
                    <a:pt x="84" y="42"/>
                  </a:cubicBezTo>
                  <a:cubicBezTo>
                    <a:pt x="85" y="41"/>
                    <a:pt x="85" y="41"/>
                    <a:pt x="85" y="41"/>
                  </a:cubicBezTo>
                  <a:cubicBezTo>
                    <a:pt x="86" y="41"/>
                    <a:pt x="87" y="41"/>
                    <a:pt x="88" y="41"/>
                  </a:cubicBezTo>
                  <a:cubicBezTo>
                    <a:pt x="88" y="41"/>
                    <a:pt x="88" y="41"/>
                    <a:pt x="88" y="41"/>
                  </a:cubicBezTo>
                  <a:cubicBezTo>
                    <a:pt x="89" y="41"/>
                    <a:pt x="89" y="41"/>
                    <a:pt x="89" y="41"/>
                  </a:cubicBezTo>
                  <a:cubicBezTo>
                    <a:pt x="90" y="41"/>
                    <a:pt x="92" y="41"/>
                    <a:pt x="93" y="40"/>
                  </a:cubicBezTo>
                  <a:cubicBezTo>
                    <a:pt x="95" y="39"/>
                    <a:pt x="96" y="39"/>
                    <a:pt x="98" y="38"/>
                  </a:cubicBezTo>
                  <a:cubicBezTo>
                    <a:pt x="133" y="13"/>
                    <a:pt x="133" y="13"/>
                    <a:pt x="133" y="13"/>
                  </a:cubicBezTo>
                  <a:cubicBezTo>
                    <a:pt x="134" y="12"/>
                    <a:pt x="134" y="12"/>
                    <a:pt x="134" y="12"/>
                  </a:cubicBezTo>
                  <a:cubicBezTo>
                    <a:pt x="135" y="11"/>
                    <a:pt x="135" y="10"/>
                    <a:pt x="135" y="9"/>
                  </a:cubicBezTo>
                  <a:cubicBezTo>
                    <a:pt x="135" y="8"/>
                    <a:pt x="135" y="7"/>
                    <a:pt x="134" y="6"/>
                  </a:cubicBezTo>
                  <a:cubicBezTo>
                    <a:pt x="133" y="6"/>
                    <a:pt x="132" y="5"/>
                    <a:pt x="131" y="5"/>
                  </a:cubicBezTo>
                  <a:cubicBezTo>
                    <a:pt x="105" y="0"/>
                    <a:pt x="105" y="0"/>
                    <a:pt x="105" y="0"/>
                  </a:cubicBezTo>
                  <a:cubicBezTo>
                    <a:pt x="104" y="4"/>
                    <a:pt x="104" y="4"/>
                    <a:pt x="104" y="4"/>
                  </a:cubicBezTo>
                  <a:cubicBezTo>
                    <a:pt x="130" y="9"/>
                    <a:pt x="130" y="9"/>
                    <a:pt x="130" y="9"/>
                  </a:cubicBezTo>
                  <a:cubicBezTo>
                    <a:pt x="131" y="10"/>
                    <a:pt x="131" y="10"/>
                    <a:pt x="131" y="10"/>
                  </a:cubicBezTo>
                  <a:cubicBezTo>
                    <a:pt x="131" y="9"/>
                    <a:pt x="131" y="9"/>
                    <a:pt x="131" y="9"/>
                  </a:cubicBezTo>
                  <a:cubicBezTo>
                    <a:pt x="131" y="10"/>
                    <a:pt x="131" y="10"/>
                    <a:pt x="131" y="10"/>
                  </a:cubicBezTo>
                  <a:cubicBezTo>
                    <a:pt x="131" y="10"/>
                    <a:pt x="131" y="10"/>
                    <a:pt x="131" y="10"/>
                  </a:cubicBezTo>
                  <a:cubicBezTo>
                    <a:pt x="131" y="9"/>
                    <a:pt x="131" y="9"/>
                    <a:pt x="131" y="9"/>
                  </a:cubicBezTo>
                  <a:cubicBezTo>
                    <a:pt x="131" y="10"/>
                    <a:pt x="131" y="10"/>
                    <a:pt x="131" y="10"/>
                  </a:cubicBezTo>
                  <a:cubicBezTo>
                    <a:pt x="132" y="9"/>
                    <a:pt x="132" y="9"/>
                    <a:pt x="132" y="9"/>
                  </a:cubicBezTo>
                  <a:cubicBezTo>
                    <a:pt x="131" y="9"/>
                    <a:pt x="131" y="9"/>
                    <a:pt x="131" y="9"/>
                  </a:cubicBezTo>
                  <a:cubicBezTo>
                    <a:pt x="131" y="10"/>
                    <a:pt x="131" y="10"/>
                    <a:pt x="131" y="10"/>
                  </a:cubicBezTo>
                  <a:cubicBezTo>
                    <a:pt x="132" y="9"/>
                    <a:pt x="132" y="9"/>
                    <a:pt x="132"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0" y="10"/>
                  </a:cubicBezTo>
                  <a:cubicBezTo>
                    <a:pt x="95" y="34"/>
                    <a:pt x="95" y="34"/>
                    <a:pt x="95" y="34"/>
                  </a:cubicBezTo>
                  <a:cubicBezTo>
                    <a:pt x="94" y="35"/>
                    <a:pt x="93" y="36"/>
                    <a:pt x="92" y="36"/>
                  </a:cubicBezTo>
                  <a:cubicBezTo>
                    <a:pt x="91" y="36"/>
                    <a:pt x="89" y="37"/>
                    <a:pt x="89" y="37"/>
                  </a:cubicBezTo>
                  <a:cubicBezTo>
                    <a:pt x="89" y="37"/>
                    <a:pt x="89" y="37"/>
                    <a:pt x="89" y="37"/>
                  </a:cubicBezTo>
                  <a:cubicBezTo>
                    <a:pt x="88" y="37"/>
                    <a:pt x="88" y="37"/>
                    <a:pt x="88" y="37"/>
                  </a:cubicBezTo>
                  <a:cubicBezTo>
                    <a:pt x="86" y="37"/>
                    <a:pt x="85" y="37"/>
                    <a:pt x="84" y="37"/>
                  </a:cubicBezTo>
                  <a:cubicBezTo>
                    <a:pt x="83" y="37"/>
                    <a:pt x="82" y="38"/>
                    <a:pt x="81" y="39"/>
                  </a:cubicBezTo>
                  <a:cubicBezTo>
                    <a:pt x="80" y="40"/>
                    <a:pt x="80" y="41"/>
                    <a:pt x="80" y="42"/>
                  </a:cubicBezTo>
                  <a:cubicBezTo>
                    <a:pt x="80" y="44"/>
                    <a:pt x="81" y="46"/>
                    <a:pt x="82" y="48"/>
                  </a:cubicBezTo>
                  <a:cubicBezTo>
                    <a:pt x="83" y="50"/>
                    <a:pt x="83" y="50"/>
                    <a:pt x="83" y="50"/>
                  </a:cubicBezTo>
                  <a:cubicBezTo>
                    <a:pt x="84" y="50"/>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71" y="49"/>
                    <a:pt x="71" y="49"/>
                    <a:pt x="71" y="49"/>
                  </a:cubicBezTo>
                  <a:cubicBezTo>
                    <a:pt x="71" y="49"/>
                    <a:pt x="70" y="49"/>
                    <a:pt x="69" y="49"/>
                  </a:cubicBezTo>
                  <a:cubicBezTo>
                    <a:pt x="66" y="49"/>
                    <a:pt x="63" y="49"/>
                    <a:pt x="60" y="51"/>
                  </a:cubicBezTo>
                  <a:cubicBezTo>
                    <a:pt x="41" y="60"/>
                    <a:pt x="41" y="60"/>
                    <a:pt x="41" y="60"/>
                  </a:cubicBezTo>
                  <a:cubicBezTo>
                    <a:pt x="38" y="62"/>
                    <a:pt x="34" y="64"/>
                    <a:pt x="31" y="66"/>
                  </a:cubicBezTo>
                  <a:cubicBezTo>
                    <a:pt x="25" y="71"/>
                    <a:pt x="25" y="71"/>
                    <a:pt x="25" y="71"/>
                  </a:cubicBezTo>
                  <a:cubicBezTo>
                    <a:pt x="23" y="73"/>
                    <a:pt x="19" y="77"/>
                    <a:pt x="17" y="79"/>
                  </a:cubicBezTo>
                  <a:cubicBezTo>
                    <a:pt x="16" y="80"/>
                    <a:pt x="16" y="80"/>
                    <a:pt x="16" y="80"/>
                  </a:cubicBezTo>
                  <a:cubicBezTo>
                    <a:pt x="15" y="81"/>
                    <a:pt x="14" y="81"/>
                    <a:pt x="14"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3"/>
                    <a:pt x="13" y="83"/>
                    <a:pt x="13" y="83"/>
                  </a:cubicBezTo>
                  <a:cubicBezTo>
                    <a:pt x="14" y="82"/>
                    <a:pt x="14" y="82"/>
                    <a:pt x="14" y="82"/>
                  </a:cubicBezTo>
                  <a:cubicBezTo>
                    <a:pt x="13" y="82"/>
                    <a:pt x="13" y="82"/>
                    <a:pt x="13" y="82"/>
                  </a:cubicBezTo>
                  <a:cubicBezTo>
                    <a:pt x="13" y="83"/>
                    <a:pt x="13" y="83"/>
                    <a:pt x="13" y="83"/>
                  </a:cubicBezTo>
                  <a:cubicBezTo>
                    <a:pt x="14" y="82"/>
                    <a:pt x="14" y="82"/>
                    <a:pt x="14" y="82"/>
                  </a:cubicBezTo>
                  <a:cubicBezTo>
                    <a:pt x="13" y="83"/>
                    <a:pt x="13" y="83"/>
                    <a:pt x="13" y="83"/>
                  </a:cubicBezTo>
                  <a:cubicBezTo>
                    <a:pt x="14" y="83"/>
                    <a:pt x="14" y="83"/>
                    <a:pt x="14" y="83"/>
                  </a:cubicBezTo>
                  <a:cubicBezTo>
                    <a:pt x="14" y="82"/>
                    <a:pt x="14" y="82"/>
                    <a:pt x="14" y="82"/>
                  </a:cubicBezTo>
                  <a:cubicBezTo>
                    <a:pt x="13" y="83"/>
                    <a:pt x="13" y="83"/>
                    <a:pt x="13" y="83"/>
                  </a:cubicBezTo>
                  <a:cubicBezTo>
                    <a:pt x="14" y="83"/>
                    <a:pt x="14" y="83"/>
                    <a:pt x="14" y="83"/>
                  </a:cubicBezTo>
                  <a:cubicBezTo>
                    <a:pt x="14" y="82"/>
                    <a:pt x="13" y="81"/>
                    <a:pt x="13" y="81"/>
                  </a:cubicBezTo>
                  <a:cubicBezTo>
                    <a:pt x="12" y="80"/>
                    <a:pt x="11" y="80"/>
                    <a:pt x="11" y="80"/>
                  </a:cubicBezTo>
                  <a:cubicBezTo>
                    <a:pt x="9" y="80"/>
                    <a:pt x="8" y="81"/>
                    <a:pt x="7" y="82"/>
                  </a:cubicBezTo>
                  <a:cubicBezTo>
                    <a:pt x="6" y="82"/>
                    <a:pt x="6" y="82"/>
                    <a:pt x="6" y="82"/>
                  </a:cubicBezTo>
                  <a:cubicBezTo>
                    <a:pt x="5" y="82"/>
                    <a:pt x="5" y="82"/>
                    <a:pt x="5" y="82"/>
                  </a:cubicBezTo>
                  <a:cubicBezTo>
                    <a:pt x="4" y="81"/>
                    <a:pt x="3" y="79"/>
                    <a:pt x="3" y="79"/>
                  </a:cubicBez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4" name="Freeform 285"/>
            <p:cNvSpPr>
              <a:spLocks/>
            </p:cNvSpPr>
            <p:nvPr/>
          </p:nvSpPr>
          <p:spPr bwMode="auto">
            <a:xfrm>
              <a:off x="-1827212" y="3863974"/>
              <a:ext cx="150813" cy="225425"/>
            </a:xfrm>
            <a:custGeom>
              <a:avLst/>
              <a:gdLst>
                <a:gd name="T0" fmla="*/ 2147483647 w 40"/>
                <a:gd name="T1" fmla="*/ 2147483647 h 60"/>
                <a:gd name="T2" fmla="*/ 2147483647 w 40"/>
                <a:gd name="T3" fmla="*/ 2147483647 h 60"/>
                <a:gd name="T4" fmla="*/ 2147483647 w 40"/>
                <a:gd name="T5" fmla="*/ 2147483647 h 60"/>
                <a:gd name="T6" fmla="*/ 2147483647 w 40"/>
                <a:gd name="T7" fmla="*/ 2147483647 h 60"/>
                <a:gd name="T8" fmla="*/ 2147483647 w 40"/>
                <a:gd name="T9" fmla="*/ 2147483647 h 60"/>
                <a:gd name="T10" fmla="*/ 2147483647 w 40"/>
                <a:gd name="T11" fmla="*/ 2147483647 h 60"/>
                <a:gd name="T12" fmla="*/ 2147483647 w 40"/>
                <a:gd name="T13" fmla="*/ 2147483647 h 60"/>
                <a:gd name="T14" fmla="*/ 2147483647 w 40"/>
                <a:gd name="T15" fmla="*/ 2147483647 h 60"/>
                <a:gd name="T16" fmla="*/ 2147483647 w 40"/>
                <a:gd name="T17" fmla="*/ 2147483647 h 60"/>
                <a:gd name="T18" fmla="*/ 2147483647 w 40"/>
                <a:gd name="T19" fmla="*/ 2147483647 h 60"/>
                <a:gd name="T20" fmla="*/ 2147483647 w 40"/>
                <a:gd name="T21" fmla="*/ 2147483647 h 60"/>
                <a:gd name="T22" fmla="*/ 2147483647 w 40"/>
                <a:gd name="T23" fmla="*/ 2147483647 h 60"/>
                <a:gd name="T24" fmla="*/ 2147483647 w 40"/>
                <a:gd name="T25" fmla="*/ 2147483647 h 60"/>
                <a:gd name="T26" fmla="*/ 2147483647 w 40"/>
                <a:gd name="T27" fmla="*/ 2147483647 h 60"/>
                <a:gd name="T28" fmla="*/ 2147483647 w 40"/>
                <a:gd name="T29" fmla="*/ 2147483647 h 60"/>
                <a:gd name="T30" fmla="*/ 2147483647 w 40"/>
                <a:gd name="T31" fmla="*/ 2147483647 h 60"/>
                <a:gd name="T32" fmla="*/ 2147483647 w 40"/>
                <a:gd name="T33" fmla="*/ 2147483647 h 60"/>
                <a:gd name="T34" fmla="*/ 2147483647 w 40"/>
                <a:gd name="T35" fmla="*/ 2147483647 h 60"/>
                <a:gd name="T36" fmla="*/ 2147483647 w 40"/>
                <a:gd name="T37" fmla="*/ 2147483647 h 60"/>
                <a:gd name="T38" fmla="*/ 2147483647 w 40"/>
                <a:gd name="T39" fmla="*/ 2147483647 h 60"/>
                <a:gd name="T40" fmla="*/ 2147483647 w 40"/>
                <a:gd name="T41" fmla="*/ 2147483647 h 60"/>
                <a:gd name="T42" fmla="*/ 2147483647 w 40"/>
                <a:gd name="T43" fmla="*/ 2147483647 h 60"/>
                <a:gd name="T44" fmla="*/ 2147483647 w 40"/>
                <a:gd name="T45" fmla="*/ 2147483647 h 60"/>
                <a:gd name="T46" fmla="*/ 2147483647 w 40"/>
                <a:gd name="T47" fmla="*/ 2147483647 h 60"/>
                <a:gd name="T48" fmla="*/ 2147483647 w 40"/>
                <a:gd name="T49" fmla="*/ 2147483647 h 60"/>
                <a:gd name="T50" fmla="*/ 2147483647 w 40"/>
                <a:gd name="T51" fmla="*/ 2147483647 h 60"/>
                <a:gd name="T52" fmla="*/ 2147483647 w 40"/>
                <a:gd name="T53" fmla="*/ 2147483647 h 60"/>
                <a:gd name="T54" fmla="*/ 2147483647 w 40"/>
                <a:gd name="T55" fmla="*/ 0 h 60"/>
                <a:gd name="T56" fmla="*/ 2147483647 w 40"/>
                <a:gd name="T57" fmla="*/ 2147483647 h 60"/>
                <a:gd name="T58" fmla="*/ 2147483647 w 40"/>
                <a:gd name="T59" fmla="*/ 2147483647 h 60"/>
                <a:gd name="T60" fmla="*/ 0 w 40"/>
                <a:gd name="T61" fmla="*/ 2147483647 h 60"/>
                <a:gd name="T62" fmla="*/ 2147483647 w 40"/>
                <a:gd name="T63" fmla="*/ 2147483647 h 60"/>
                <a:gd name="T64" fmla="*/ 2147483647 w 40"/>
                <a:gd name="T65" fmla="*/ 2147483647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 h="60">
                  <a:moveTo>
                    <a:pt x="4" y="37"/>
                  </a:moveTo>
                  <a:cubicBezTo>
                    <a:pt x="6" y="36"/>
                    <a:pt x="6" y="36"/>
                    <a:pt x="6" y="36"/>
                  </a:cubicBezTo>
                  <a:cubicBezTo>
                    <a:pt x="5" y="35"/>
                    <a:pt x="4" y="34"/>
                    <a:pt x="4" y="33"/>
                  </a:cubicBezTo>
                  <a:cubicBezTo>
                    <a:pt x="4" y="32"/>
                    <a:pt x="5" y="31"/>
                    <a:pt x="5" y="30"/>
                  </a:cubicBezTo>
                  <a:cubicBezTo>
                    <a:pt x="25" y="6"/>
                    <a:pt x="25" y="6"/>
                    <a:pt x="25" y="6"/>
                  </a:cubicBezTo>
                  <a:cubicBezTo>
                    <a:pt x="26" y="5"/>
                    <a:pt x="27" y="5"/>
                    <a:pt x="28" y="5"/>
                  </a:cubicBezTo>
                  <a:cubicBezTo>
                    <a:pt x="29" y="5"/>
                    <a:pt x="29" y="5"/>
                    <a:pt x="30" y="5"/>
                  </a:cubicBezTo>
                  <a:cubicBezTo>
                    <a:pt x="33" y="8"/>
                    <a:pt x="33" y="8"/>
                    <a:pt x="33" y="8"/>
                  </a:cubicBezTo>
                  <a:cubicBezTo>
                    <a:pt x="34" y="8"/>
                    <a:pt x="34" y="9"/>
                    <a:pt x="35" y="10"/>
                  </a:cubicBezTo>
                  <a:cubicBezTo>
                    <a:pt x="35" y="11"/>
                    <a:pt x="35" y="13"/>
                    <a:pt x="35" y="14"/>
                  </a:cubicBezTo>
                  <a:cubicBezTo>
                    <a:pt x="35" y="15"/>
                    <a:pt x="35" y="15"/>
                    <a:pt x="35" y="15"/>
                  </a:cubicBezTo>
                  <a:cubicBezTo>
                    <a:pt x="26" y="54"/>
                    <a:pt x="26" y="54"/>
                    <a:pt x="26" y="54"/>
                  </a:cubicBezTo>
                  <a:cubicBezTo>
                    <a:pt x="26" y="55"/>
                    <a:pt x="26" y="55"/>
                    <a:pt x="26" y="55"/>
                  </a:cubicBezTo>
                  <a:cubicBezTo>
                    <a:pt x="25" y="55"/>
                    <a:pt x="25" y="55"/>
                    <a:pt x="25" y="55"/>
                  </a:cubicBezTo>
                  <a:cubicBezTo>
                    <a:pt x="25" y="55"/>
                    <a:pt x="25" y="55"/>
                    <a:pt x="24" y="55"/>
                  </a:cubicBezTo>
                  <a:cubicBezTo>
                    <a:pt x="6" y="36"/>
                    <a:pt x="6" y="36"/>
                    <a:pt x="6" y="36"/>
                  </a:cubicBezTo>
                  <a:cubicBezTo>
                    <a:pt x="4" y="37"/>
                    <a:pt x="4" y="37"/>
                    <a:pt x="4" y="37"/>
                  </a:cubicBezTo>
                  <a:cubicBezTo>
                    <a:pt x="2" y="39"/>
                    <a:pt x="2" y="39"/>
                    <a:pt x="2" y="39"/>
                  </a:cubicBezTo>
                  <a:cubicBezTo>
                    <a:pt x="21" y="58"/>
                    <a:pt x="21" y="58"/>
                    <a:pt x="21" y="58"/>
                  </a:cubicBezTo>
                  <a:cubicBezTo>
                    <a:pt x="23" y="59"/>
                    <a:pt x="24" y="60"/>
                    <a:pt x="25" y="60"/>
                  </a:cubicBezTo>
                  <a:cubicBezTo>
                    <a:pt x="27" y="60"/>
                    <a:pt x="28" y="59"/>
                    <a:pt x="29" y="58"/>
                  </a:cubicBezTo>
                  <a:cubicBezTo>
                    <a:pt x="30" y="57"/>
                    <a:pt x="30" y="56"/>
                    <a:pt x="31" y="55"/>
                  </a:cubicBezTo>
                  <a:cubicBezTo>
                    <a:pt x="39" y="16"/>
                    <a:pt x="39" y="16"/>
                    <a:pt x="39" y="16"/>
                  </a:cubicBezTo>
                  <a:cubicBezTo>
                    <a:pt x="40" y="16"/>
                    <a:pt x="40" y="15"/>
                    <a:pt x="40" y="14"/>
                  </a:cubicBezTo>
                  <a:cubicBezTo>
                    <a:pt x="40" y="12"/>
                    <a:pt x="39" y="10"/>
                    <a:pt x="39" y="9"/>
                  </a:cubicBezTo>
                  <a:cubicBezTo>
                    <a:pt x="38" y="7"/>
                    <a:pt x="37" y="5"/>
                    <a:pt x="36" y="4"/>
                  </a:cubicBezTo>
                  <a:cubicBezTo>
                    <a:pt x="33" y="2"/>
                    <a:pt x="33" y="2"/>
                    <a:pt x="33" y="2"/>
                  </a:cubicBezTo>
                  <a:cubicBezTo>
                    <a:pt x="31" y="1"/>
                    <a:pt x="30" y="0"/>
                    <a:pt x="28" y="0"/>
                  </a:cubicBezTo>
                  <a:cubicBezTo>
                    <a:pt x="26" y="0"/>
                    <a:pt x="23" y="1"/>
                    <a:pt x="22" y="3"/>
                  </a:cubicBezTo>
                  <a:cubicBezTo>
                    <a:pt x="2" y="27"/>
                    <a:pt x="2" y="27"/>
                    <a:pt x="2" y="27"/>
                  </a:cubicBezTo>
                  <a:cubicBezTo>
                    <a:pt x="1" y="29"/>
                    <a:pt x="0" y="31"/>
                    <a:pt x="0" y="33"/>
                  </a:cubicBezTo>
                  <a:cubicBezTo>
                    <a:pt x="0" y="35"/>
                    <a:pt x="1" y="37"/>
                    <a:pt x="2" y="39"/>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5" name="Freeform 286"/>
            <p:cNvSpPr>
              <a:spLocks/>
            </p:cNvSpPr>
            <p:nvPr/>
          </p:nvSpPr>
          <p:spPr bwMode="auto">
            <a:xfrm>
              <a:off x="-2038350" y="3898899"/>
              <a:ext cx="180976" cy="250824"/>
            </a:xfrm>
            <a:custGeom>
              <a:avLst/>
              <a:gdLst>
                <a:gd name="T0" fmla="*/ 2147483647 w 48"/>
                <a:gd name="T1" fmla="*/ 2147483647 h 67"/>
                <a:gd name="T2" fmla="*/ 2147483647 w 48"/>
                <a:gd name="T3" fmla="*/ 2147483647 h 67"/>
                <a:gd name="T4" fmla="*/ 2147483647 w 48"/>
                <a:gd name="T5" fmla="*/ 2147483647 h 67"/>
                <a:gd name="T6" fmla="*/ 2147483647 w 48"/>
                <a:gd name="T7" fmla="*/ 2147483647 h 67"/>
                <a:gd name="T8" fmla="*/ 2147483647 w 48"/>
                <a:gd name="T9" fmla="*/ 2147483647 h 67"/>
                <a:gd name="T10" fmla="*/ 2147483647 w 48"/>
                <a:gd name="T11" fmla="*/ 2147483647 h 67"/>
                <a:gd name="T12" fmla="*/ 2147483647 w 48"/>
                <a:gd name="T13" fmla="*/ 2147483647 h 67"/>
                <a:gd name="T14" fmla="*/ 2147483647 w 48"/>
                <a:gd name="T15" fmla="*/ 2147483647 h 67"/>
                <a:gd name="T16" fmla="*/ 2147483647 w 48"/>
                <a:gd name="T17" fmla="*/ 2147483647 h 67"/>
                <a:gd name="T18" fmla="*/ 2147483647 w 48"/>
                <a:gd name="T19" fmla="*/ 2147483647 h 67"/>
                <a:gd name="T20" fmla="*/ 2147483647 w 48"/>
                <a:gd name="T21" fmla="*/ 2147483647 h 67"/>
                <a:gd name="T22" fmla="*/ 2147483647 w 48"/>
                <a:gd name="T23" fmla="*/ 2147483647 h 67"/>
                <a:gd name="T24" fmla="*/ 2147483647 w 48"/>
                <a:gd name="T25" fmla="*/ 2147483647 h 67"/>
                <a:gd name="T26" fmla="*/ 2147483647 w 48"/>
                <a:gd name="T27" fmla="*/ 2147483647 h 67"/>
                <a:gd name="T28" fmla="*/ 2147483647 w 48"/>
                <a:gd name="T29" fmla="*/ 2147483647 h 67"/>
                <a:gd name="T30" fmla="*/ 2147483647 w 48"/>
                <a:gd name="T31" fmla="*/ 2147483647 h 67"/>
                <a:gd name="T32" fmla="*/ 2147483647 w 48"/>
                <a:gd name="T33" fmla="*/ 2147483647 h 67"/>
                <a:gd name="T34" fmla="*/ 2147483647 w 48"/>
                <a:gd name="T35" fmla="*/ 2147483647 h 67"/>
                <a:gd name="T36" fmla="*/ 2147483647 w 48"/>
                <a:gd name="T37" fmla="*/ 2147483647 h 67"/>
                <a:gd name="T38" fmla="*/ 2147483647 w 48"/>
                <a:gd name="T39" fmla="*/ 2147483647 h 67"/>
                <a:gd name="T40" fmla="*/ 2147483647 w 48"/>
                <a:gd name="T41" fmla="*/ 2147483647 h 67"/>
                <a:gd name="T42" fmla="*/ 2147483647 w 48"/>
                <a:gd name="T43" fmla="*/ 2147483647 h 67"/>
                <a:gd name="T44" fmla="*/ 2147483647 w 48"/>
                <a:gd name="T45" fmla="*/ 2147483647 h 67"/>
                <a:gd name="T46" fmla="*/ 2147483647 w 48"/>
                <a:gd name="T47" fmla="*/ 2147483647 h 67"/>
                <a:gd name="T48" fmla="*/ 2147483647 w 48"/>
                <a:gd name="T49" fmla="*/ 2147483647 h 67"/>
                <a:gd name="T50" fmla="*/ 2147483647 w 48"/>
                <a:gd name="T51" fmla="*/ 2147483647 h 67"/>
                <a:gd name="T52" fmla="*/ 2147483647 w 48"/>
                <a:gd name="T53" fmla="*/ 2147483647 h 67"/>
                <a:gd name="T54" fmla="*/ 2147483647 w 48"/>
                <a:gd name="T55" fmla="*/ 2147483647 h 67"/>
                <a:gd name="T56" fmla="*/ 2147483647 w 48"/>
                <a:gd name="T57" fmla="*/ 2147483647 h 67"/>
                <a:gd name="T58" fmla="*/ 2147483647 w 48"/>
                <a:gd name="T59" fmla="*/ 2147483647 h 67"/>
                <a:gd name="T60" fmla="*/ 2147483647 w 48"/>
                <a:gd name="T61" fmla="*/ 2147483647 h 67"/>
                <a:gd name="T62" fmla="*/ 2147483647 w 48"/>
                <a:gd name="T63" fmla="*/ 2147483647 h 67"/>
                <a:gd name="T64" fmla="*/ 2147483647 w 48"/>
                <a:gd name="T65" fmla="*/ 2147483647 h 67"/>
                <a:gd name="T66" fmla="*/ 2147483647 w 48"/>
                <a:gd name="T67" fmla="*/ 2147483647 h 67"/>
                <a:gd name="T68" fmla="*/ 2147483647 w 48"/>
                <a:gd name="T69" fmla="*/ 0 h 67"/>
                <a:gd name="T70" fmla="*/ 2147483647 w 48"/>
                <a:gd name="T71" fmla="*/ 0 h 67"/>
                <a:gd name="T72" fmla="*/ 0 w 48"/>
                <a:gd name="T73" fmla="*/ 2147483647 h 67"/>
                <a:gd name="T74" fmla="*/ 2147483647 w 48"/>
                <a:gd name="T75" fmla="*/ 2147483647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67">
                  <a:moveTo>
                    <a:pt x="3" y="6"/>
                  </a:moveTo>
                  <a:cubicBezTo>
                    <a:pt x="5" y="4"/>
                    <a:pt x="5" y="4"/>
                    <a:pt x="5" y="4"/>
                  </a:cubicBezTo>
                  <a:cubicBezTo>
                    <a:pt x="5" y="4"/>
                    <a:pt x="5" y="4"/>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4" y="4"/>
                    <a:pt x="4" y="4"/>
                    <a:pt x="4" y="4"/>
                  </a:cubicBezTo>
                  <a:cubicBezTo>
                    <a:pt x="4" y="3"/>
                    <a:pt x="4" y="3"/>
                    <a:pt x="4" y="3"/>
                  </a:cubicBezTo>
                  <a:cubicBezTo>
                    <a:pt x="3" y="3"/>
                    <a:pt x="3" y="3"/>
                    <a:pt x="3" y="3"/>
                  </a:cubicBezTo>
                  <a:cubicBezTo>
                    <a:pt x="4" y="4"/>
                    <a:pt x="4" y="4"/>
                    <a:pt x="4" y="4"/>
                  </a:cubicBezTo>
                  <a:cubicBezTo>
                    <a:pt x="3" y="3"/>
                    <a:pt x="3" y="3"/>
                    <a:pt x="3" y="3"/>
                  </a:cubicBezTo>
                  <a:cubicBezTo>
                    <a:pt x="4" y="4"/>
                    <a:pt x="4" y="4"/>
                    <a:pt x="4" y="4"/>
                  </a:cubicBezTo>
                  <a:cubicBezTo>
                    <a:pt x="4" y="4"/>
                    <a:pt x="4" y="4"/>
                    <a:pt x="4" y="4"/>
                  </a:cubicBezTo>
                  <a:cubicBezTo>
                    <a:pt x="3" y="3"/>
                    <a:pt x="3" y="3"/>
                    <a:pt x="3" y="3"/>
                  </a:cubicBezTo>
                  <a:cubicBezTo>
                    <a:pt x="4" y="4"/>
                    <a:pt x="4"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5"/>
                    <a:pt x="5" y="5"/>
                    <a:pt x="5" y="5"/>
                  </a:cubicBezTo>
                  <a:cubicBezTo>
                    <a:pt x="6" y="5"/>
                    <a:pt x="8" y="6"/>
                    <a:pt x="9" y="7"/>
                  </a:cubicBezTo>
                  <a:cubicBezTo>
                    <a:pt x="10" y="8"/>
                    <a:pt x="12" y="9"/>
                    <a:pt x="13" y="10"/>
                  </a:cubicBezTo>
                  <a:cubicBezTo>
                    <a:pt x="41" y="50"/>
                    <a:pt x="41" y="50"/>
                    <a:pt x="41" y="50"/>
                  </a:cubicBezTo>
                  <a:cubicBezTo>
                    <a:pt x="42" y="52"/>
                    <a:pt x="44" y="57"/>
                    <a:pt x="44" y="61"/>
                  </a:cubicBezTo>
                  <a:cubicBezTo>
                    <a:pt x="44" y="61"/>
                    <a:pt x="44" y="61"/>
                    <a:pt x="44" y="61"/>
                  </a:cubicBezTo>
                  <a:cubicBezTo>
                    <a:pt x="44" y="62"/>
                    <a:pt x="44" y="63"/>
                    <a:pt x="44" y="63"/>
                  </a:cubicBezTo>
                  <a:cubicBezTo>
                    <a:pt x="44" y="63"/>
                    <a:pt x="44" y="63"/>
                    <a:pt x="44" y="63"/>
                  </a:cubicBezTo>
                  <a:cubicBezTo>
                    <a:pt x="45" y="64"/>
                    <a:pt x="45" y="64"/>
                    <a:pt x="45" y="64"/>
                  </a:cubicBezTo>
                  <a:cubicBezTo>
                    <a:pt x="45" y="63"/>
                    <a:pt x="45" y="63"/>
                    <a:pt x="45" y="63"/>
                  </a:cubicBezTo>
                  <a:cubicBezTo>
                    <a:pt x="44" y="63"/>
                    <a:pt x="44" y="63"/>
                    <a:pt x="44" y="63"/>
                  </a:cubicBezTo>
                  <a:cubicBezTo>
                    <a:pt x="45" y="64"/>
                    <a:pt x="45" y="64"/>
                    <a:pt x="45" y="64"/>
                  </a:cubicBezTo>
                  <a:cubicBezTo>
                    <a:pt x="45" y="63"/>
                    <a:pt x="45" y="63"/>
                    <a:pt x="45" y="63"/>
                  </a:cubicBezTo>
                  <a:cubicBezTo>
                    <a:pt x="45" y="64"/>
                    <a:pt x="45" y="64"/>
                    <a:pt x="45" y="64"/>
                  </a:cubicBezTo>
                  <a:cubicBezTo>
                    <a:pt x="45" y="63"/>
                    <a:pt x="45" y="63"/>
                    <a:pt x="45" y="63"/>
                  </a:cubicBezTo>
                  <a:cubicBezTo>
                    <a:pt x="45" y="63"/>
                    <a:pt x="45" y="63"/>
                    <a:pt x="45" y="63"/>
                  </a:cubicBezTo>
                  <a:cubicBezTo>
                    <a:pt x="45" y="64"/>
                    <a:pt x="45" y="64"/>
                    <a:pt x="45" y="64"/>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2"/>
                    <a:pt x="44" y="62"/>
                  </a:cubicBezTo>
                  <a:cubicBezTo>
                    <a:pt x="5" y="4"/>
                    <a:pt x="5" y="4"/>
                    <a:pt x="5" y="4"/>
                  </a:cubicBezTo>
                  <a:cubicBezTo>
                    <a:pt x="3" y="6"/>
                    <a:pt x="3" y="6"/>
                    <a:pt x="3" y="6"/>
                  </a:cubicBezTo>
                  <a:cubicBezTo>
                    <a:pt x="2" y="7"/>
                    <a:pt x="2" y="7"/>
                    <a:pt x="2" y="7"/>
                  </a:cubicBezTo>
                  <a:cubicBezTo>
                    <a:pt x="41" y="64"/>
                    <a:pt x="41" y="64"/>
                    <a:pt x="41" y="64"/>
                  </a:cubicBezTo>
                  <a:cubicBezTo>
                    <a:pt x="41" y="65"/>
                    <a:pt x="42" y="65"/>
                    <a:pt x="42" y="66"/>
                  </a:cubicBezTo>
                  <a:cubicBezTo>
                    <a:pt x="43" y="66"/>
                    <a:pt x="44" y="67"/>
                    <a:pt x="45" y="67"/>
                  </a:cubicBezTo>
                  <a:cubicBezTo>
                    <a:pt x="45" y="67"/>
                    <a:pt x="46" y="67"/>
                    <a:pt x="47" y="66"/>
                  </a:cubicBezTo>
                  <a:cubicBezTo>
                    <a:pt x="47" y="65"/>
                    <a:pt x="48" y="65"/>
                    <a:pt x="48" y="64"/>
                  </a:cubicBezTo>
                  <a:cubicBezTo>
                    <a:pt x="48" y="63"/>
                    <a:pt x="48" y="62"/>
                    <a:pt x="48" y="61"/>
                  </a:cubicBezTo>
                  <a:cubicBezTo>
                    <a:pt x="48" y="61"/>
                    <a:pt x="48" y="61"/>
                    <a:pt x="48" y="61"/>
                  </a:cubicBezTo>
                  <a:cubicBezTo>
                    <a:pt x="48" y="56"/>
                    <a:pt x="47" y="51"/>
                    <a:pt x="44" y="48"/>
                  </a:cubicBezTo>
                  <a:cubicBezTo>
                    <a:pt x="16" y="8"/>
                    <a:pt x="16" y="8"/>
                    <a:pt x="16" y="8"/>
                  </a:cubicBezTo>
                  <a:cubicBezTo>
                    <a:pt x="15" y="6"/>
                    <a:pt x="13" y="5"/>
                    <a:pt x="12" y="3"/>
                  </a:cubicBezTo>
                  <a:cubicBezTo>
                    <a:pt x="10" y="2"/>
                    <a:pt x="8" y="1"/>
                    <a:pt x="7" y="0"/>
                  </a:cubicBezTo>
                  <a:cubicBezTo>
                    <a:pt x="6" y="0"/>
                    <a:pt x="6" y="0"/>
                    <a:pt x="6" y="0"/>
                  </a:cubicBezTo>
                  <a:cubicBezTo>
                    <a:pt x="5" y="0"/>
                    <a:pt x="4" y="0"/>
                    <a:pt x="4" y="0"/>
                  </a:cubicBezTo>
                  <a:cubicBezTo>
                    <a:pt x="3" y="0"/>
                    <a:pt x="2" y="0"/>
                    <a:pt x="1" y="1"/>
                  </a:cubicBezTo>
                  <a:cubicBezTo>
                    <a:pt x="0" y="1"/>
                    <a:pt x="0" y="2"/>
                    <a:pt x="0" y="3"/>
                  </a:cubicBezTo>
                  <a:cubicBezTo>
                    <a:pt x="0" y="4"/>
                    <a:pt x="1" y="5"/>
                    <a:pt x="2" y="7"/>
                  </a:cubicBez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6" name="Freeform 287"/>
            <p:cNvSpPr>
              <a:spLocks/>
            </p:cNvSpPr>
            <p:nvPr/>
          </p:nvSpPr>
          <p:spPr bwMode="auto">
            <a:xfrm>
              <a:off x="-1485901" y="4025899"/>
              <a:ext cx="304800" cy="200025"/>
            </a:xfrm>
            <a:custGeom>
              <a:avLst/>
              <a:gdLst>
                <a:gd name="T0" fmla="*/ 2147483647 w 81"/>
                <a:gd name="T1" fmla="*/ 2147483647 h 53"/>
                <a:gd name="T2" fmla="*/ 2147483647 w 81"/>
                <a:gd name="T3" fmla="*/ 2147483647 h 53"/>
                <a:gd name="T4" fmla="*/ 2147483647 w 81"/>
                <a:gd name="T5" fmla="*/ 2147483647 h 53"/>
                <a:gd name="T6" fmla="*/ 2147483647 w 81"/>
                <a:gd name="T7" fmla="*/ 2147483647 h 53"/>
                <a:gd name="T8" fmla="*/ 2147483647 w 81"/>
                <a:gd name="T9" fmla="*/ 2147483647 h 53"/>
                <a:gd name="T10" fmla="*/ 2147483647 w 81"/>
                <a:gd name="T11" fmla="*/ 2147483647 h 53"/>
                <a:gd name="T12" fmla="*/ 2147483647 w 81"/>
                <a:gd name="T13" fmla="*/ 2147483647 h 53"/>
                <a:gd name="T14" fmla="*/ 2147483647 w 81"/>
                <a:gd name="T15" fmla="*/ 2147483647 h 53"/>
                <a:gd name="T16" fmla="*/ 2147483647 w 81"/>
                <a:gd name="T17" fmla="*/ 2147483647 h 53"/>
                <a:gd name="T18" fmla="*/ 2147483647 w 81"/>
                <a:gd name="T19" fmla="*/ 2147483647 h 53"/>
                <a:gd name="T20" fmla="*/ 2147483647 w 81"/>
                <a:gd name="T21" fmla="*/ 2147483647 h 53"/>
                <a:gd name="T22" fmla="*/ 2147483647 w 81"/>
                <a:gd name="T23" fmla="*/ 2147483647 h 53"/>
                <a:gd name="T24" fmla="*/ 2147483647 w 81"/>
                <a:gd name="T25" fmla="*/ 2147483647 h 53"/>
                <a:gd name="T26" fmla="*/ 2147483647 w 81"/>
                <a:gd name="T27" fmla="*/ 2147483647 h 53"/>
                <a:gd name="T28" fmla="*/ 2147483647 w 81"/>
                <a:gd name="T29" fmla="*/ 2147483647 h 53"/>
                <a:gd name="T30" fmla="*/ 2147483647 w 81"/>
                <a:gd name="T31" fmla="*/ 2147483647 h 53"/>
                <a:gd name="T32" fmla="*/ 2147483647 w 81"/>
                <a:gd name="T33" fmla="*/ 2147483647 h 53"/>
                <a:gd name="T34" fmla="*/ 2147483647 w 81"/>
                <a:gd name="T35" fmla="*/ 2147483647 h 53"/>
                <a:gd name="T36" fmla="*/ 2147483647 w 81"/>
                <a:gd name="T37" fmla="*/ 2147483647 h 53"/>
                <a:gd name="T38" fmla="*/ 2147483647 w 81"/>
                <a:gd name="T39" fmla="*/ 2147483647 h 53"/>
                <a:gd name="T40" fmla="*/ 2147483647 w 81"/>
                <a:gd name="T41" fmla="*/ 2147483647 h 53"/>
                <a:gd name="T42" fmla="*/ 2147483647 w 81"/>
                <a:gd name="T43" fmla="*/ 2147483647 h 53"/>
                <a:gd name="T44" fmla="*/ 2147483647 w 81"/>
                <a:gd name="T45" fmla="*/ 2147483647 h 53"/>
                <a:gd name="T46" fmla="*/ 2147483647 w 81"/>
                <a:gd name="T47" fmla="*/ 2147483647 h 53"/>
                <a:gd name="T48" fmla="*/ 2147483647 w 81"/>
                <a:gd name="T49" fmla="*/ 2147483647 h 53"/>
                <a:gd name="T50" fmla="*/ 2147483647 w 81"/>
                <a:gd name="T51" fmla="*/ 2147483647 h 53"/>
                <a:gd name="T52" fmla="*/ 2147483647 w 81"/>
                <a:gd name="T53" fmla="*/ 2147483647 h 53"/>
                <a:gd name="T54" fmla="*/ 2147483647 w 81"/>
                <a:gd name="T55" fmla="*/ 2147483647 h 53"/>
                <a:gd name="T56" fmla="*/ 2147483647 w 81"/>
                <a:gd name="T57" fmla="*/ 2147483647 h 53"/>
                <a:gd name="T58" fmla="*/ 0 w 81"/>
                <a:gd name="T59" fmla="*/ 2147483647 h 53"/>
                <a:gd name="T60" fmla="*/ 2147483647 w 81"/>
                <a:gd name="T61" fmla="*/ 2147483647 h 53"/>
                <a:gd name="T62" fmla="*/ 2147483647 w 81"/>
                <a:gd name="T63" fmla="*/ 2147483647 h 53"/>
                <a:gd name="T64" fmla="*/ 2147483647 w 81"/>
                <a:gd name="T65" fmla="*/ 2147483647 h 53"/>
                <a:gd name="T66" fmla="*/ 2147483647 w 81"/>
                <a:gd name="T67" fmla="*/ 2147483647 h 53"/>
                <a:gd name="T68" fmla="*/ 2147483647 w 81"/>
                <a:gd name="T69" fmla="*/ 2147483647 h 53"/>
                <a:gd name="T70" fmla="*/ 2147483647 w 81"/>
                <a:gd name="T71" fmla="*/ 2147483647 h 53"/>
                <a:gd name="T72" fmla="*/ 2147483647 w 81"/>
                <a:gd name="T73" fmla="*/ 2147483647 h 53"/>
                <a:gd name="T74" fmla="*/ 2147483647 w 81"/>
                <a:gd name="T75" fmla="*/ 2147483647 h 53"/>
                <a:gd name="T76" fmla="*/ 2147483647 w 81"/>
                <a:gd name="T77" fmla="*/ 2147483647 h 53"/>
                <a:gd name="T78" fmla="*/ 2147483647 w 81"/>
                <a:gd name="T79" fmla="*/ 2147483647 h 53"/>
                <a:gd name="T80" fmla="*/ 2147483647 w 81"/>
                <a:gd name="T81" fmla="*/ 2147483647 h 53"/>
                <a:gd name="T82" fmla="*/ 2147483647 w 81"/>
                <a:gd name="T83" fmla="*/ 2147483647 h 53"/>
                <a:gd name="T84" fmla="*/ 2147483647 w 81"/>
                <a:gd name="T85" fmla="*/ 2147483647 h 53"/>
                <a:gd name="T86" fmla="*/ 2147483647 w 81"/>
                <a:gd name="T87" fmla="*/ 2147483647 h 53"/>
                <a:gd name="T88" fmla="*/ 2147483647 w 81"/>
                <a:gd name="T89" fmla="*/ 2147483647 h 53"/>
                <a:gd name="T90" fmla="*/ 2147483647 w 81"/>
                <a:gd name="T91" fmla="*/ 2147483647 h 53"/>
                <a:gd name="T92" fmla="*/ 2147483647 w 81"/>
                <a:gd name="T93" fmla="*/ 0 h 53"/>
                <a:gd name="T94" fmla="*/ 2147483647 w 81"/>
                <a:gd name="T95" fmla="*/ 2147483647 h 53"/>
                <a:gd name="T96" fmla="*/ 0 w 81"/>
                <a:gd name="T97" fmla="*/ 2147483647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 h="53">
                  <a:moveTo>
                    <a:pt x="2" y="9"/>
                  </a:moveTo>
                  <a:cubicBezTo>
                    <a:pt x="4" y="8"/>
                    <a:pt x="4" y="8"/>
                    <a:pt x="4" y="8"/>
                  </a:cubicBezTo>
                  <a:cubicBezTo>
                    <a:pt x="4" y="8"/>
                    <a:pt x="4" y="8"/>
                    <a:pt x="4" y="8"/>
                  </a:cubicBezTo>
                  <a:cubicBezTo>
                    <a:pt x="4" y="7"/>
                    <a:pt x="4" y="6"/>
                    <a:pt x="5" y="5"/>
                  </a:cubicBezTo>
                  <a:cubicBezTo>
                    <a:pt x="5" y="4"/>
                    <a:pt x="6" y="4"/>
                    <a:pt x="6" y="4"/>
                  </a:cubicBezTo>
                  <a:cubicBezTo>
                    <a:pt x="9" y="4"/>
                    <a:pt x="9" y="4"/>
                    <a:pt x="9" y="4"/>
                  </a:cubicBezTo>
                  <a:cubicBezTo>
                    <a:pt x="10" y="4"/>
                    <a:pt x="12" y="5"/>
                    <a:pt x="13" y="5"/>
                  </a:cubicBezTo>
                  <a:cubicBezTo>
                    <a:pt x="14" y="6"/>
                    <a:pt x="15" y="7"/>
                    <a:pt x="16" y="8"/>
                  </a:cubicBezTo>
                  <a:cubicBezTo>
                    <a:pt x="18" y="9"/>
                    <a:pt x="20" y="10"/>
                    <a:pt x="22" y="10"/>
                  </a:cubicBezTo>
                  <a:cubicBezTo>
                    <a:pt x="24" y="10"/>
                    <a:pt x="25" y="10"/>
                    <a:pt x="27" y="9"/>
                  </a:cubicBezTo>
                  <a:cubicBezTo>
                    <a:pt x="28" y="8"/>
                    <a:pt x="28" y="8"/>
                    <a:pt x="28" y="8"/>
                  </a:cubicBezTo>
                  <a:cubicBezTo>
                    <a:pt x="29" y="7"/>
                    <a:pt x="31" y="7"/>
                    <a:pt x="32" y="7"/>
                  </a:cubicBezTo>
                  <a:cubicBezTo>
                    <a:pt x="33" y="7"/>
                    <a:pt x="34" y="7"/>
                    <a:pt x="35" y="8"/>
                  </a:cubicBezTo>
                  <a:cubicBezTo>
                    <a:pt x="66" y="27"/>
                    <a:pt x="66" y="27"/>
                    <a:pt x="66" y="27"/>
                  </a:cubicBezTo>
                  <a:cubicBezTo>
                    <a:pt x="66" y="28"/>
                    <a:pt x="67" y="28"/>
                    <a:pt x="68" y="30"/>
                  </a:cubicBezTo>
                  <a:cubicBezTo>
                    <a:pt x="69" y="31"/>
                    <a:pt x="69" y="32"/>
                    <a:pt x="69" y="33"/>
                  </a:cubicBezTo>
                  <a:cubicBezTo>
                    <a:pt x="69" y="33"/>
                    <a:pt x="69" y="33"/>
                    <a:pt x="69" y="33"/>
                  </a:cubicBezTo>
                  <a:cubicBezTo>
                    <a:pt x="69" y="33"/>
                    <a:pt x="69" y="33"/>
                    <a:pt x="69" y="33"/>
                  </a:cubicBezTo>
                  <a:cubicBezTo>
                    <a:pt x="69" y="33"/>
                    <a:pt x="69" y="33"/>
                    <a:pt x="69" y="33"/>
                  </a:cubicBezTo>
                  <a:cubicBezTo>
                    <a:pt x="69" y="34"/>
                    <a:pt x="69" y="34"/>
                    <a:pt x="69" y="34"/>
                  </a:cubicBezTo>
                  <a:cubicBezTo>
                    <a:pt x="69" y="38"/>
                    <a:pt x="70" y="42"/>
                    <a:pt x="72" y="45"/>
                  </a:cubicBezTo>
                  <a:cubicBezTo>
                    <a:pt x="76" y="50"/>
                    <a:pt x="76" y="50"/>
                    <a:pt x="76" y="50"/>
                  </a:cubicBezTo>
                  <a:cubicBezTo>
                    <a:pt x="76" y="50"/>
                    <a:pt x="77" y="50"/>
                    <a:pt x="77" y="51"/>
                  </a:cubicBezTo>
                  <a:cubicBezTo>
                    <a:pt x="77" y="51"/>
                    <a:pt x="77" y="51"/>
                    <a:pt x="77" y="51"/>
                  </a:cubicBezTo>
                  <a:cubicBezTo>
                    <a:pt x="78" y="51"/>
                    <a:pt x="78" y="51"/>
                    <a:pt x="78" y="51"/>
                  </a:cubicBezTo>
                  <a:cubicBezTo>
                    <a:pt x="77" y="51"/>
                    <a:pt x="77" y="51"/>
                    <a:pt x="77" y="51"/>
                  </a:cubicBezTo>
                  <a:cubicBezTo>
                    <a:pt x="77" y="51"/>
                    <a:pt x="77" y="51"/>
                    <a:pt x="77" y="51"/>
                  </a:cubicBezTo>
                  <a:cubicBezTo>
                    <a:pt x="78" y="51"/>
                    <a:pt x="78" y="51"/>
                    <a:pt x="78" y="51"/>
                  </a:cubicBezTo>
                  <a:cubicBezTo>
                    <a:pt x="77" y="51"/>
                    <a:pt x="77" y="51"/>
                    <a:pt x="77" y="51"/>
                  </a:cubicBezTo>
                  <a:cubicBezTo>
                    <a:pt x="79" y="51"/>
                    <a:pt x="79" y="51"/>
                    <a:pt x="79" y="51"/>
                  </a:cubicBezTo>
                  <a:cubicBezTo>
                    <a:pt x="77" y="49"/>
                    <a:pt x="77" y="49"/>
                    <a:pt x="77" y="49"/>
                  </a:cubicBezTo>
                  <a:cubicBezTo>
                    <a:pt x="77" y="50"/>
                    <a:pt x="77" y="50"/>
                    <a:pt x="77" y="51"/>
                  </a:cubicBezTo>
                  <a:cubicBezTo>
                    <a:pt x="79" y="51"/>
                    <a:pt x="79" y="51"/>
                    <a:pt x="79" y="51"/>
                  </a:cubicBezTo>
                  <a:cubicBezTo>
                    <a:pt x="77" y="49"/>
                    <a:pt x="77" y="49"/>
                    <a:pt x="77" y="49"/>
                  </a:cubicBezTo>
                  <a:cubicBezTo>
                    <a:pt x="78" y="51"/>
                    <a:pt x="78" y="51"/>
                    <a:pt x="78" y="51"/>
                  </a:cubicBezTo>
                  <a:cubicBezTo>
                    <a:pt x="78" y="49"/>
                    <a:pt x="78" y="49"/>
                    <a:pt x="78" y="49"/>
                  </a:cubicBezTo>
                  <a:cubicBezTo>
                    <a:pt x="78" y="49"/>
                    <a:pt x="78" y="49"/>
                    <a:pt x="77" y="49"/>
                  </a:cubicBezTo>
                  <a:cubicBezTo>
                    <a:pt x="78" y="51"/>
                    <a:pt x="78" y="51"/>
                    <a:pt x="78" y="51"/>
                  </a:cubicBezTo>
                  <a:cubicBezTo>
                    <a:pt x="78" y="49"/>
                    <a:pt x="78" y="49"/>
                    <a:pt x="78" y="49"/>
                  </a:cubicBezTo>
                  <a:cubicBezTo>
                    <a:pt x="78" y="49"/>
                    <a:pt x="78" y="49"/>
                    <a:pt x="78" y="49"/>
                  </a:cubicBezTo>
                  <a:cubicBezTo>
                    <a:pt x="79" y="49"/>
                    <a:pt x="79" y="49"/>
                    <a:pt x="79" y="49"/>
                  </a:cubicBezTo>
                  <a:cubicBezTo>
                    <a:pt x="78" y="49"/>
                    <a:pt x="78" y="49"/>
                    <a:pt x="78" y="49"/>
                  </a:cubicBezTo>
                  <a:cubicBezTo>
                    <a:pt x="78" y="49"/>
                    <a:pt x="78" y="49"/>
                    <a:pt x="78" y="49"/>
                  </a:cubicBezTo>
                  <a:cubicBezTo>
                    <a:pt x="79" y="49"/>
                    <a:pt x="79" y="49"/>
                    <a:pt x="79" y="49"/>
                  </a:cubicBezTo>
                  <a:cubicBezTo>
                    <a:pt x="78" y="49"/>
                    <a:pt x="78" y="49"/>
                    <a:pt x="78" y="49"/>
                  </a:cubicBezTo>
                  <a:cubicBezTo>
                    <a:pt x="61" y="39"/>
                    <a:pt x="61" y="39"/>
                    <a:pt x="61" y="39"/>
                  </a:cubicBezTo>
                  <a:cubicBezTo>
                    <a:pt x="59" y="39"/>
                    <a:pt x="57" y="38"/>
                    <a:pt x="55" y="38"/>
                  </a:cubicBezTo>
                  <a:cubicBezTo>
                    <a:pt x="53" y="38"/>
                    <a:pt x="51" y="39"/>
                    <a:pt x="49" y="39"/>
                  </a:cubicBezTo>
                  <a:cubicBezTo>
                    <a:pt x="44" y="43"/>
                    <a:pt x="44" y="43"/>
                    <a:pt x="44" y="43"/>
                  </a:cubicBezTo>
                  <a:cubicBezTo>
                    <a:pt x="43" y="43"/>
                    <a:pt x="43" y="43"/>
                    <a:pt x="42" y="43"/>
                  </a:cubicBezTo>
                  <a:cubicBezTo>
                    <a:pt x="41" y="43"/>
                    <a:pt x="39" y="42"/>
                    <a:pt x="38" y="41"/>
                  </a:cubicBezTo>
                  <a:cubicBezTo>
                    <a:pt x="26" y="23"/>
                    <a:pt x="26" y="23"/>
                    <a:pt x="26" y="23"/>
                  </a:cubicBezTo>
                  <a:cubicBezTo>
                    <a:pt x="25" y="21"/>
                    <a:pt x="23" y="19"/>
                    <a:pt x="21" y="18"/>
                  </a:cubicBezTo>
                  <a:cubicBezTo>
                    <a:pt x="20" y="17"/>
                    <a:pt x="18" y="17"/>
                    <a:pt x="16" y="16"/>
                  </a:cubicBezTo>
                  <a:cubicBezTo>
                    <a:pt x="8" y="16"/>
                    <a:pt x="8" y="16"/>
                    <a:pt x="8" y="16"/>
                  </a:cubicBezTo>
                  <a:cubicBezTo>
                    <a:pt x="7" y="17"/>
                    <a:pt x="6" y="16"/>
                    <a:pt x="6" y="15"/>
                  </a:cubicBezTo>
                  <a:cubicBezTo>
                    <a:pt x="5" y="14"/>
                    <a:pt x="4" y="13"/>
                    <a:pt x="4" y="12"/>
                  </a:cubicBezTo>
                  <a:cubicBezTo>
                    <a:pt x="4" y="8"/>
                    <a:pt x="4" y="8"/>
                    <a:pt x="4" y="8"/>
                  </a:cubicBezTo>
                  <a:cubicBezTo>
                    <a:pt x="2" y="9"/>
                    <a:pt x="2" y="9"/>
                    <a:pt x="2" y="9"/>
                  </a:cubicBezTo>
                  <a:cubicBezTo>
                    <a:pt x="0" y="9"/>
                    <a:pt x="0" y="9"/>
                    <a:pt x="0" y="9"/>
                  </a:cubicBezTo>
                  <a:cubicBezTo>
                    <a:pt x="0" y="12"/>
                    <a:pt x="0" y="12"/>
                    <a:pt x="0" y="12"/>
                  </a:cubicBezTo>
                  <a:cubicBezTo>
                    <a:pt x="0" y="14"/>
                    <a:pt x="1" y="17"/>
                    <a:pt x="3" y="18"/>
                  </a:cubicBezTo>
                  <a:cubicBezTo>
                    <a:pt x="4" y="20"/>
                    <a:pt x="6" y="21"/>
                    <a:pt x="8" y="21"/>
                  </a:cubicBezTo>
                  <a:cubicBezTo>
                    <a:pt x="16" y="21"/>
                    <a:pt x="16" y="21"/>
                    <a:pt x="16" y="21"/>
                  </a:cubicBezTo>
                  <a:cubicBezTo>
                    <a:pt x="17" y="21"/>
                    <a:pt x="18" y="21"/>
                    <a:pt x="19" y="22"/>
                  </a:cubicBezTo>
                  <a:cubicBezTo>
                    <a:pt x="21" y="23"/>
                    <a:pt x="22" y="24"/>
                    <a:pt x="22" y="25"/>
                  </a:cubicBezTo>
                  <a:cubicBezTo>
                    <a:pt x="35" y="43"/>
                    <a:pt x="35" y="43"/>
                    <a:pt x="35" y="43"/>
                  </a:cubicBezTo>
                  <a:cubicBezTo>
                    <a:pt x="36" y="46"/>
                    <a:pt x="39" y="47"/>
                    <a:pt x="42" y="47"/>
                  </a:cubicBezTo>
                  <a:cubicBezTo>
                    <a:pt x="43" y="47"/>
                    <a:pt x="44" y="47"/>
                    <a:pt x="46" y="46"/>
                  </a:cubicBezTo>
                  <a:cubicBezTo>
                    <a:pt x="51" y="43"/>
                    <a:pt x="51" y="43"/>
                    <a:pt x="51" y="43"/>
                  </a:cubicBezTo>
                  <a:cubicBezTo>
                    <a:pt x="52" y="43"/>
                    <a:pt x="54" y="42"/>
                    <a:pt x="55" y="42"/>
                  </a:cubicBezTo>
                  <a:cubicBezTo>
                    <a:pt x="57" y="42"/>
                    <a:pt x="58" y="43"/>
                    <a:pt x="59" y="43"/>
                  </a:cubicBezTo>
                  <a:cubicBezTo>
                    <a:pt x="76" y="52"/>
                    <a:pt x="76" y="52"/>
                    <a:pt x="76" y="52"/>
                  </a:cubicBezTo>
                  <a:cubicBezTo>
                    <a:pt x="77" y="53"/>
                    <a:pt x="77" y="53"/>
                    <a:pt x="78" y="53"/>
                  </a:cubicBezTo>
                  <a:cubicBezTo>
                    <a:pt x="79" y="53"/>
                    <a:pt x="80" y="53"/>
                    <a:pt x="80" y="53"/>
                  </a:cubicBezTo>
                  <a:cubicBezTo>
                    <a:pt x="81" y="52"/>
                    <a:pt x="81" y="51"/>
                    <a:pt x="81" y="51"/>
                  </a:cubicBezTo>
                  <a:cubicBezTo>
                    <a:pt x="81" y="50"/>
                    <a:pt x="81" y="49"/>
                    <a:pt x="81" y="49"/>
                  </a:cubicBezTo>
                  <a:cubicBezTo>
                    <a:pt x="80" y="48"/>
                    <a:pt x="80" y="48"/>
                    <a:pt x="79" y="47"/>
                  </a:cubicBezTo>
                  <a:cubicBezTo>
                    <a:pt x="76" y="42"/>
                    <a:pt x="76" y="42"/>
                    <a:pt x="76" y="42"/>
                  </a:cubicBezTo>
                  <a:cubicBezTo>
                    <a:pt x="74" y="40"/>
                    <a:pt x="73" y="36"/>
                    <a:pt x="73" y="34"/>
                  </a:cubicBezTo>
                  <a:cubicBezTo>
                    <a:pt x="73" y="34"/>
                    <a:pt x="73" y="34"/>
                    <a:pt x="73" y="34"/>
                  </a:cubicBezTo>
                  <a:cubicBezTo>
                    <a:pt x="73" y="34"/>
                    <a:pt x="73" y="34"/>
                    <a:pt x="73" y="34"/>
                  </a:cubicBezTo>
                  <a:cubicBezTo>
                    <a:pt x="73" y="34"/>
                    <a:pt x="73" y="34"/>
                    <a:pt x="73" y="34"/>
                  </a:cubicBezTo>
                  <a:cubicBezTo>
                    <a:pt x="73" y="33"/>
                    <a:pt x="73" y="33"/>
                    <a:pt x="73" y="33"/>
                  </a:cubicBezTo>
                  <a:cubicBezTo>
                    <a:pt x="73" y="31"/>
                    <a:pt x="73" y="29"/>
                    <a:pt x="72" y="28"/>
                  </a:cubicBezTo>
                  <a:cubicBezTo>
                    <a:pt x="71" y="26"/>
                    <a:pt x="70" y="24"/>
                    <a:pt x="68" y="23"/>
                  </a:cubicBezTo>
                  <a:cubicBezTo>
                    <a:pt x="37" y="4"/>
                    <a:pt x="37" y="4"/>
                    <a:pt x="37" y="4"/>
                  </a:cubicBezTo>
                  <a:cubicBezTo>
                    <a:pt x="36" y="3"/>
                    <a:pt x="34" y="3"/>
                    <a:pt x="32" y="3"/>
                  </a:cubicBezTo>
                  <a:cubicBezTo>
                    <a:pt x="30" y="3"/>
                    <a:pt x="28" y="3"/>
                    <a:pt x="26" y="4"/>
                  </a:cubicBezTo>
                  <a:cubicBezTo>
                    <a:pt x="24" y="6"/>
                    <a:pt x="24" y="6"/>
                    <a:pt x="24" y="6"/>
                  </a:cubicBezTo>
                  <a:cubicBezTo>
                    <a:pt x="24" y="6"/>
                    <a:pt x="23" y="6"/>
                    <a:pt x="22" y="6"/>
                  </a:cubicBezTo>
                  <a:cubicBezTo>
                    <a:pt x="21" y="6"/>
                    <a:pt x="20" y="6"/>
                    <a:pt x="19" y="5"/>
                  </a:cubicBezTo>
                  <a:cubicBezTo>
                    <a:pt x="18" y="3"/>
                    <a:pt x="17" y="2"/>
                    <a:pt x="15" y="1"/>
                  </a:cubicBezTo>
                  <a:cubicBezTo>
                    <a:pt x="13" y="0"/>
                    <a:pt x="11" y="0"/>
                    <a:pt x="9" y="0"/>
                  </a:cubicBezTo>
                  <a:cubicBezTo>
                    <a:pt x="6" y="0"/>
                    <a:pt x="6" y="0"/>
                    <a:pt x="6" y="0"/>
                  </a:cubicBezTo>
                  <a:cubicBezTo>
                    <a:pt x="4" y="0"/>
                    <a:pt x="2" y="1"/>
                    <a:pt x="1" y="2"/>
                  </a:cubicBezTo>
                  <a:cubicBezTo>
                    <a:pt x="0" y="4"/>
                    <a:pt x="0" y="6"/>
                    <a:pt x="0" y="8"/>
                  </a:cubicBezTo>
                  <a:cubicBezTo>
                    <a:pt x="0" y="9"/>
                    <a:pt x="0" y="9"/>
                    <a:pt x="0" y="9"/>
                  </a:cubicBez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7" name="Freeform 288"/>
            <p:cNvSpPr>
              <a:spLocks/>
            </p:cNvSpPr>
            <p:nvPr/>
          </p:nvSpPr>
          <p:spPr bwMode="auto">
            <a:xfrm>
              <a:off x="-1711326" y="4251324"/>
              <a:ext cx="574675" cy="568325"/>
            </a:xfrm>
            <a:custGeom>
              <a:avLst/>
              <a:gdLst>
                <a:gd name="T0" fmla="*/ 2147483647 w 153"/>
                <a:gd name="T1" fmla="*/ 2147483647 h 151"/>
                <a:gd name="T2" fmla="*/ 2147483647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2147483647 h 151"/>
                <a:gd name="T42" fmla="*/ 2147483647 w 153"/>
                <a:gd name="T43" fmla="*/ 2147483647 h 151"/>
                <a:gd name="T44" fmla="*/ 2147483647 w 153"/>
                <a:gd name="T45" fmla="*/ 2147483647 h 151"/>
                <a:gd name="T46" fmla="*/ 2147483647 w 153"/>
                <a:gd name="T47" fmla="*/ 2147483647 h 151"/>
                <a:gd name="T48" fmla="*/ 2147483647 w 153"/>
                <a:gd name="T49" fmla="*/ 2147483647 h 151"/>
                <a:gd name="T50" fmla="*/ 2147483647 w 153"/>
                <a:gd name="T51" fmla="*/ 2147483647 h 151"/>
                <a:gd name="T52" fmla="*/ 2147483647 w 153"/>
                <a:gd name="T53" fmla="*/ 2147483647 h 151"/>
                <a:gd name="T54" fmla="*/ 2147483647 w 153"/>
                <a:gd name="T55" fmla="*/ 2147483647 h 151"/>
                <a:gd name="T56" fmla="*/ 2147483647 w 153"/>
                <a:gd name="T57" fmla="*/ 2147483647 h 151"/>
                <a:gd name="T58" fmla="*/ 2147483647 w 153"/>
                <a:gd name="T59" fmla="*/ 2147483647 h 151"/>
                <a:gd name="T60" fmla="*/ 2147483647 w 153"/>
                <a:gd name="T61" fmla="*/ 2147483647 h 151"/>
                <a:gd name="T62" fmla="*/ 2147483647 w 153"/>
                <a:gd name="T63" fmla="*/ 2147483647 h 151"/>
                <a:gd name="T64" fmla="*/ 2147483647 w 153"/>
                <a:gd name="T65" fmla="*/ 2147483647 h 151"/>
                <a:gd name="T66" fmla="*/ 2147483647 w 153"/>
                <a:gd name="T67" fmla="*/ 2147483647 h 151"/>
                <a:gd name="T68" fmla="*/ 2147483647 w 153"/>
                <a:gd name="T69" fmla="*/ 2147483647 h 151"/>
                <a:gd name="T70" fmla="*/ 2147483647 w 153"/>
                <a:gd name="T71" fmla="*/ 2147483647 h 151"/>
                <a:gd name="T72" fmla="*/ 2147483647 w 153"/>
                <a:gd name="T73" fmla="*/ 2147483647 h 151"/>
                <a:gd name="T74" fmla="*/ 2147483647 w 153"/>
                <a:gd name="T75" fmla="*/ 2147483647 h 151"/>
                <a:gd name="T76" fmla="*/ 2147483647 w 153"/>
                <a:gd name="T77" fmla="*/ 2147483647 h 151"/>
                <a:gd name="T78" fmla="*/ 2147483647 w 153"/>
                <a:gd name="T79" fmla="*/ 2147483647 h 151"/>
                <a:gd name="T80" fmla="*/ 2147483647 w 153"/>
                <a:gd name="T81" fmla="*/ 2147483647 h 151"/>
                <a:gd name="T82" fmla="*/ 2147483647 w 153"/>
                <a:gd name="T83" fmla="*/ 2147483647 h 151"/>
                <a:gd name="T84" fmla="*/ 2147483647 w 153"/>
                <a:gd name="T85" fmla="*/ 2147483647 h 151"/>
                <a:gd name="T86" fmla="*/ 2147483647 w 153"/>
                <a:gd name="T87" fmla="*/ 2147483647 h 151"/>
                <a:gd name="T88" fmla="*/ 2147483647 w 153"/>
                <a:gd name="T89" fmla="*/ 0 h 151"/>
                <a:gd name="T90" fmla="*/ 2147483647 w 153"/>
                <a:gd name="T91" fmla="*/ 2147483647 h 151"/>
                <a:gd name="T92" fmla="*/ 2147483647 w 153"/>
                <a:gd name="T93" fmla="*/ 2147483647 h 151"/>
                <a:gd name="T94" fmla="*/ 2147483647 w 153"/>
                <a:gd name="T95" fmla="*/ 2147483647 h 151"/>
                <a:gd name="T96" fmla="*/ 2147483647 w 153"/>
                <a:gd name="T97" fmla="*/ 2147483647 h 151"/>
                <a:gd name="T98" fmla="*/ 2147483647 w 153"/>
                <a:gd name="T99" fmla="*/ 2147483647 h 151"/>
                <a:gd name="T100" fmla="*/ 2147483647 w 153"/>
                <a:gd name="T101" fmla="*/ 2147483647 h 151"/>
                <a:gd name="T102" fmla="*/ 2147483647 w 153"/>
                <a:gd name="T103" fmla="*/ 2147483647 h 151"/>
                <a:gd name="T104" fmla="*/ 2147483647 w 153"/>
                <a:gd name="T105" fmla="*/ 2147483647 h 151"/>
                <a:gd name="T106" fmla="*/ 2147483647 w 153"/>
                <a:gd name="T107" fmla="*/ 2147483647 h 151"/>
                <a:gd name="T108" fmla="*/ 2147483647 w 153"/>
                <a:gd name="T109" fmla="*/ 0 h 151"/>
                <a:gd name="T110" fmla="*/ 2147483647 w 153"/>
                <a:gd name="T111" fmla="*/ 2147483647 h 151"/>
                <a:gd name="T112" fmla="*/ 2147483647 w 153"/>
                <a:gd name="T113" fmla="*/ 2147483647 h 151"/>
                <a:gd name="T114" fmla="*/ 2147483647 w 153"/>
                <a:gd name="T115" fmla="*/ 2147483647 h 151"/>
                <a:gd name="T116" fmla="*/ 2147483647 w 153"/>
                <a:gd name="T117" fmla="*/ 2147483647 h 151"/>
                <a:gd name="T118" fmla="*/ 2147483647 w 153"/>
                <a:gd name="T119" fmla="*/ 2147483647 h 151"/>
                <a:gd name="T120" fmla="*/ 2147483647 w 153"/>
                <a:gd name="T121" fmla="*/ 2147483647 h 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 h="151">
                  <a:moveTo>
                    <a:pt x="3" y="61"/>
                  </a:moveTo>
                  <a:cubicBezTo>
                    <a:pt x="5" y="60"/>
                    <a:pt x="5" y="60"/>
                    <a:pt x="5" y="60"/>
                  </a:cubicBezTo>
                  <a:cubicBezTo>
                    <a:pt x="4" y="59"/>
                    <a:pt x="4" y="58"/>
                    <a:pt x="4" y="58"/>
                  </a:cubicBezTo>
                  <a:cubicBezTo>
                    <a:pt x="4" y="55"/>
                    <a:pt x="5" y="53"/>
                    <a:pt x="6" y="53"/>
                  </a:cubicBezTo>
                  <a:cubicBezTo>
                    <a:pt x="41" y="23"/>
                    <a:pt x="41" y="23"/>
                    <a:pt x="41" y="23"/>
                  </a:cubicBezTo>
                  <a:cubicBezTo>
                    <a:pt x="42" y="22"/>
                    <a:pt x="43" y="22"/>
                    <a:pt x="45" y="21"/>
                  </a:cubicBezTo>
                  <a:cubicBezTo>
                    <a:pt x="46" y="20"/>
                    <a:pt x="48" y="20"/>
                    <a:pt x="49" y="20"/>
                  </a:cubicBezTo>
                  <a:cubicBezTo>
                    <a:pt x="50" y="20"/>
                    <a:pt x="50" y="20"/>
                    <a:pt x="50" y="20"/>
                  </a:cubicBezTo>
                  <a:cubicBezTo>
                    <a:pt x="52" y="20"/>
                    <a:pt x="54" y="19"/>
                    <a:pt x="55" y="18"/>
                  </a:cubicBezTo>
                  <a:cubicBezTo>
                    <a:pt x="57" y="16"/>
                    <a:pt x="58" y="14"/>
                    <a:pt x="59" y="12"/>
                  </a:cubicBezTo>
                  <a:cubicBezTo>
                    <a:pt x="60" y="8"/>
                    <a:pt x="60" y="8"/>
                    <a:pt x="60" y="8"/>
                  </a:cubicBezTo>
                  <a:cubicBezTo>
                    <a:pt x="61" y="7"/>
                    <a:pt x="61" y="6"/>
                    <a:pt x="62" y="5"/>
                  </a:cubicBezTo>
                  <a:cubicBezTo>
                    <a:pt x="63" y="4"/>
                    <a:pt x="64" y="4"/>
                    <a:pt x="65" y="4"/>
                  </a:cubicBezTo>
                  <a:cubicBezTo>
                    <a:pt x="65" y="4"/>
                    <a:pt x="65" y="4"/>
                    <a:pt x="65" y="4"/>
                  </a:cubicBezTo>
                  <a:cubicBezTo>
                    <a:pt x="80" y="6"/>
                    <a:pt x="80" y="6"/>
                    <a:pt x="80" y="6"/>
                  </a:cubicBezTo>
                  <a:cubicBezTo>
                    <a:pt x="81" y="6"/>
                    <a:pt x="81" y="7"/>
                    <a:pt x="82" y="8"/>
                  </a:cubicBezTo>
                  <a:cubicBezTo>
                    <a:pt x="83" y="9"/>
                    <a:pt x="83" y="10"/>
                    <a:pt x="83" y="12"/>
                  </a:cubicBezTo>
                  <a:cubicBezTo>
                    <a:pt x="83" y="14"/>
                    <a:pt x="83" y="14"/>
                    <a:pt x="83" y="14"/>
                  </a:cubicBezTo>
                  <a:cubicBezTo>
                    <a:pt x="83" y="16"/>
                    <a:pt x="84" y="18"/>
                    <a:pt x="85" y="20"/>
                  </a:cubicBezTo>
                  <a:cubicBezTo>
                    <a:pt x="86" y="22"/>
                    <a:pt x="87" y="24"/>
                    <a:pt x="89" y="25"/>
                  </a:cubicBezTo>
                  <a:cubicBezTo>
                    <a:pt x="96" y="31"/>
                    <a:pt x="96" y="31"/>
                    <a:pt x="96" y="31"/>
                  </a:cubicBezTo>
                  <a:cubicBezTo>
                    <a:pt x="97" y="31"/>
                    <a:pt x="98" y="32"/>
                    <a:pt x="99" y="32"/>
                  </a:cubicBezTo>
                  <a:cubicBezTo>
                    <a:pt x="101" y="32"/>
                    <a:pt x="102" y="31"/>
                    <a:pt x="103" y="30"/>
                  </a:cubicBezTo>
                  <a:cubicBezTo>
                    <a:pt x="104" y="28"/>
                    <a:pt x="104" y="27"/>
                    <a:pt x="104" y="25"/>
                  </a:cubicBezTo>
                  <a:cubicBezTo>
                    <a:pt x="104" y="6"/>
                    <a:pt x="104" y="6"/>
                    <a:pt x="104" y="6"/>
                  </a:cubicBezTo>
                  <a:cubicBezTo>
                    <a:pt x="104" y="5"/>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3" y="3"/>
                    <a:pt x="103" y="3"/>
                    <a:pt x="103" y="3"/>
                  </a:cubicBezTo>
                  <a:cubicBezTo>
                    <a:pt x="103" y="4"/>
                    <a:pt x="103" y="4"/>
                    <a:pt x="103" y="4"/>
                  </a:cubicBezTo>
                  <a:cubicBezTo>
                    <a:pt x="104" y="4"/>
                    <a:pt x="104" y="4"/>
                    <a:pt x="104" y="4"/>
                  </a:cubicBezTo>
                  <a:cubicBezTo>
                    <a:pt x="103" y="3"/>
                    <a:pt x="103" y="3"/>
                    <a:pt x="103" y="3"/>
                  </a:cubicBezTo>
                  <a:cubicBezTo>
                    <a:pt x="103" y="4"/>
                    <a:pt x="103" y="4"/>
                    <a:pt x="103" y="4"/>
                  </a:cubicBezTo>
                  <a:cubicBezTo>
                    <a:pt x="103" y="3"/>
                    <a:pt x="103" y="3"/>
                    <a:pt x="103" y="3"/>
                  </a:cubicBezTo>
                  <a:cubicBezTo>
                    <a:pt x="103" y="4"/>
                    <a:pt x="103" y="4"/>
                    <a:pt x="103" y="4"/>
                  </a:cubicBezTo>
                  <a:cubicBezTo>
                    <a:pt x="103" y="4"/>
                    <a:pt x="103" y="4"/>
                    <a:pt x="103" y="4"/>
                  </a:cubicBezTo>
                  <a:cubicBezTo>
                    <a:pt x="103" y="3"/>
                    <a:pt x="103" y="3"/>
                    <a:pt x="103" y="3"/>
                  </a:cubicBezTo>
                  <a:cubicBezTo>
                    <a:pt x="103" y="4"/>
                    <a:pt x="103" y="4"/>
                    <a:pt x="103" y="4"/>
                  </a:cubicBezTo>
                  <a:cubicBezTo>
                    <a:pt x="103" y="4"/>
                    <a:pt x="103" y="4"/>
                    <a:pt x="103" y="4"/>
                  </a:cubicBezTo>
                  <a:cubicBezTo>
                    <a:pt x="103" y="4"/>
                    <a:pt x="103" y="4"/>
                    <a:pt x="104" y="5"/>
                  </a:cubicBezTo>
                  <a:cubicBezTo>
                    <a:pt x="117" y="22"/>
                    <a:pt x="117" y="22"/>
                    <a:pt x="117" y="22"/>
                  </a:cubicBezTo>
                  <a:cubicBezTo>
                    <a:pt x="118" y="23"/>
                    <a:pt x="119" y="24"/>
                    <a:pt x="119" y="26"/>
                  </a:cubicBezTo>
                  <a:cubicBezTo>
                    <a:pt x="120" y="28"/>
                    <a:pt x="120" y="30"/>
                    <a:pt x="120" y="32"/>
                  </a:cubicBezTo>
                  <a:cubicBezTo>
                    <a:pt x="120" y="37"/>
                    <a:pt x="120" y="37"/>
                    <a:pt x="120" y="37"/>
                  </a:cubicBezTo>
                  <a:cubicBezTo>
                    <a:pt x="120" y="39"/>
                    <a:pt x="121" y="42"/>
                    <a:pt x="121" y="44"/>
                  </a:cubicBezTo>
                  <a:cubicBezTo>
                    <a:pt x="122" y="46"/>
                    <a:pt x="123" y="48"/>
                    <a:pt x="124" y="50"/>
                  </a:cubicBezTo>
                  <a:cubicBezTo>
                    <a:pt x="145" y="78"/>
                    <a:pt x="145" y="78"/>
                    <a:pt x="145" y="78"/>
                  </a:cubicBezTo>
                  <a:cubicBezTo>
                    <a:pt x="146" y="79"/>
                    <a:pt x="147" y="81"/>
                    <a:pt x="147" y="83"/>
                  </a:cubicBezTo>
                  <a:cubicBezTo>
                    <a:pt x="148" y="85"/>
                    <a:pt x="148" y="87"/>
                    <a:pt x="148" y="89"/>
                  </a:cubicBezTo>
                  <a:cubicBezTo>
                    <a:pt x="148" y="108"/>
                    <a:pt x="148" y="108"/>
                    <a:pt x="148" y="108"/>
                  </a:cubicBezTo>
                  <a:cubicBezTo>
                    <a:pt x="148" y="111"/>
                    <a:pt x="147" y="117"/>
                    <a:pt x="145" y="119"/>
                  </a:cubicBezTo>
                  <a:cubicBezTo>
                    <a:pt x="127" y="145"/>
                    <a:pt x="127" y="145"/>
                    <a:pt x="127" y="145"/>
                  </a:cubicBezTo>
                  <a:cubicBezTo>
                    <a:pt x="126" y="147"/>
                    <a:pt x="125" y="147"/>
                    <a:pt x="124" y="147"/>
                  </a:cubicBezTo>
                  <a:cubicBezTo>
                    <a:pt x="123" y="147"/>
                    <a:pt x="123" y="147"/>
                    <a:pt x="122" y="147"/>
                  </a:cubicBezTo>
                  <a:cubicBezTo>
                    <a:pt x="79" y="113"/>
                    <a:pt x="79" y="113"/>
                    <a:pt x="79" y="113"/>
                  </a:cubicBezTo>
                  <a:cubicBezTo>
                    <a:pt x="77" y="111"/>
                    <a:pt x="74" y="111"/>
                    <a:pt x="72" y="111"/>
                  </a:cubicBezTo>
                  <a:cubicBezTo>
                    <a:pt x="70" y="111"/>
                    <a:pt x="69" y="111"/>
                    <a:pt x="68" y="111"/>
                  </a:cubicBezTo>
                  <a:cubicBezTo>
                    <a:pt x="31" y="125"/>
                    <a:pt x="31" y="125"/>
                    <a:pt x="31" y="125"/>
                  </a:cubicBezTo>
                  <a:cubicBezTo>
                    <a:pt x="30" y="125"/>
                    <a:pt x="30" y="125"/>
                    <a:pt x="30" y="125"/>
                  </a:cubicBezTo>
                  <a:cubicBezTo>
                    <a:pt x="29" y="125"/>
                    <a:pt x="27" y="124"/>
                    <a:pt x="27" y="122"/>
                  </a:cubicBezTo>
                  <a:cubicBezTo>
                    <a:pt x="5" y="60"/>
                    <a:pt x="5" y="60"/>
                    <a:pt x="5" y="60"/>
                  </a:cubicBezTo>
                  <a:cubicBezTo>
                    <a:pt x="3" y="61"/>
                    <a:pt x="3" y="61"/>
                    <a:pt x="3" y="61"/>
                  </a:cubicBezTo>
                  <a:cubicBezTo>
                    <a:pt x="1" y="61"/>
                    <a:pt x="1" y="61"/>
                    <a:pt x="1" y="61"/>
                  </a:cubicBezTo>
                  <a:cubicBezTo>
                    <a:pt x="23" y="124"/>
                    <a:pt x="23" y="124"/>
                    <a:pt x="23" y="124"/>
                  </a:cubicBezTo>
                  <a:cubicBezTo>
                    <a:pt x="24" y="127"/>
                    <a:pt x="27" y="130"/>
                    <a:pt x="30" y="130"/>
                  </a:cubicBezTo>
                  <a:cubicBezTo>
                    <a:pt x="31" y="130"/>
                    <a:pt x="32" y="130"/>
                    <a:pt x="32" y="129"/>
                  </a:cubicBezTo>
                  <a:cubicBezTo>
                    <a:pt x="70" y="115"/>
                    <a:pt x="70" y="115"/>
                    <a:pt x="70" y="115"/>
                  </a:cubicBezTo>
                  <a:cubicBezTo>
                    <a:pt x="70" y="115"/>
                    <a:pt x="71" y="115"/>
                    <a:pt x="72" y="115"/>
                  </a:cubicBezTo>
                  <a:cubicBezTo>
                    <a:pt x="73" y="115"/>
                    <a:pt x="76" y="116"/>
                    <a:pt x="77" y="117"/>
                  </a:cubicBezTo>
                  <a:cubicBezTo>
                    <a:pt x="119" y="150"/>
                    <a:pt x="119" y="150"/>
                    <a:pt x="119" y="150"/>
                  </a:cubicBezTo>
                  <a:cubicBezTo>
                    <a:pt x="121" y="151"/>
                    <a:pt x="122" y="151"/>
                    <a:pt x="124" y="151"/>
                  </a:cubicBezTo>
                  <a:cubicBezTo>
                    <a:pt x="126" y="151"/>
                    <a:pt x="129" y="150"/>
                    <a:pt x="130" y="148"/>
                  </a:cubicBezTo>
                  <a:cubicBezTo>
                    <a:pt x="149" y="121"/>
                    <a:pt x="149" y="121"/>
                    <a:pt x="149" y="121"/>
                  </a:cubicBezTo>
                  <a:cubicBezTo>
                    <a:pt x="151" y="118"/>
                    <a:pt x="152" y="113"/>
                    <a:pt x="153" y="108"/>
                  </a:cubicBezTo>
                  <a:cubicBezTo>
                    <a:pt x="153" y="89"/>
                    <a:pt x="153" y="89"/>
                    <a:pt x="153" y="89"/>
                  </a:cubicBezTo>
                  <a:cubicBezTo>
                    <a:pt x="153" y="86"/>
                    <a:pt x="152" y="84"/>
                    <a:pt x="151" y="82"/>
                  </a:cubicBezTo>
                  <a:cubicBezTo>
                    <a:pt x="151" y="79"/>
                    <a:pt x="150" y="77"/>
                    <a:pt x="149" y="76"/>
                  </a:cubicBezTo>
                  <a:cubicBezTo>
                    <a:pt x="128" y="47"/>
                    <a:pt x="128" y="47"/>
                    <a:pt x="128" y="47"/>
                  </a:cubicBezTo>
                  <a:cubicBezTo>
                    <a:pt x="127" y="46"/>
                    <a:pt x="126" y="45"/>
                    <a:pt x="126" y="43"/>
                  </a:cubicBezTo>
                  <a:cubicBezTo>
                    <a:pt x="125" y="41"/>
                    <a:pt x="125" y="39"/>
                    <a:pt x="125" y="37"/>
                  </a:cubicBezTo>
                  <a:cubicBezTo>
                    <a:pt x="125" y="32"/>
                    <a:pt x="125" y="32"/>
                    <a:pt x="125" y="32"/>
                  </a:cubicBezTo>
                  <a:cubicBezTo>
                    <a:pt x="125" y="30"/>
                    <a:pt x="124" y="27"/>
                    <a:pt x="123" y="25"/>
                  </a:cubicBezTo>
                  <a:cubicBezTo>
                    <a:pt x="123" y="23"/>
                    <a:pt x="122" y="21"/>
                    <a:pt x="120" y="19"/>
                  </a:cubicBezTo>
                  <a:cubicBezTo>
                    <a:pt x="107" y="2"/>
                    <a:pt x="107" y="2"/>
                    <a:pt x="107" y="2"/>
                  </a:cubicBezTo>
                  <a:cubicBezTo>
                    <a:pt x="107" y="2"/>
                    <a:pt x="106" y="1"/>
                    <a:pt x="105" y="1"/>
                  </a:cubicBezTo>
                  <a:cubicBezTo>
                    <a:pt x="105" y="0"/>
                    <a:pt x="104" y="0"/>
                    <a:pt x="103" y="0"/>
                  </a:cubicBezTo>
                  <a:cubicBezTo>
                    <a:pt x="103" y="0"/>
                    <a:pt x="102" y="0"/>
                    <a:pt x="101" y="1"/>
                  </a:cubicBezTo>
                  <a:cubicBezTo>
                    <a:pt x="100" y="1"/>
                    <a:pt x="100" y="2"/>
                    <a:pt x="100" y="3"/>
                  </a:cubicBezTo>
                  <a:cubicBezTo>
                    <a:pt x="100" y="4"/>
                    <a:pt x="100" y="5"/>
                    <a:pt x="100" y="6"/>
                  </a:cubicBezTo>
                  <a:cubicBezTo>
                    <a:pt x="100" y="25"/>
                    <a:pt x="100" y="25"/>
                    <a:pt x="100" y="25"/>
                  </a:cubicBezTo>
                  <a:cubicBezTo>
                    <a:pt x="100" y="26"/>
                    <a:pt x="99" y="27"/>
                    <a:pt x="99" y="27"/>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8" y="27"/>
                  </a:cubicBezTo>
                  <a:cubicBezTo>
                    <a:pt x="91" y="22"/>
                    <a:pt x="91" y="22"/>
                    <a:pt x="91" y="22"/>
                  </a:cubicBezTo>
                  <a:cubicBezTo>
                    <a:pt x="90" y="21"/>
                    <a:pt x="89" y="20"/>
                    <a:pt x="89" y="18"/>
                  </a:cubicBezTo>
                  <a:cubicBezTo>
                    <a:pt x="88" y="17"/>
                    <a:pt x="88" y="15"/>
                    <a:pt x="88" y="14"/>
                  </a:cubicBezTo>
                  <a:cubicBezTo>
                    <a:pt x="88" y="12"/>
                    <a:pt x="88" y="12"/>
                    <a:pt x="88" y="12"/>
                  </a:cubicBezTo>
                  <a:cubicBezTo>
                    <a:pt x="88" y="9"/>
                    <a:pt x="87" y="7"/>
                    <a:pt x="86" y="5"/>
                  </a:cubicBezTo>
                  <a:cubicBezTo>
                    <a:pt x="85" y="4"/>
                    <a:pt x="83" y="2"/>
                    <a:pt x="81" y="2"/>
                  </a:cubicBezTo>
                  <a:cubicBezTo>
                    <a:pt x="66" y="0"/>
                    <a:pt x="66" y="0"/>
                    <a:pt x="66" y="0"/>
                  </a:cubicBezTo>
                  <a:cubicBezTo>
                    <a:pt x="65" y="0"/>
                    <a:pt x="65" y="0"/>
                    <a:pt x="65" y="0"/>
                  </a:cubicBezTo>
                  <a:cubicBezTo>
                    <a:pt x="63" y="0"/>
                    <a:pt x="61" y="1"/>
                    <a:pt x="59" y="2"/>
                  </a:cubicBezTo>
                  <a:cubicBezTo>
                    <a:pt x="58" y="3"/>
                    <a:pt x="57" y="5"/>
                    <a:pt x="56" y="7"/>
                  </a:cubicBezTo>
                  <a:cubicBezTo>
                    <a:pt x="55" y="11"/>
                    <a:pt x="55" y="11"/>
                    <a:pt x="55" y="11"/>
                  </a:cubicBezTo>
                  <a:cubicBezTo>
                    <a:pt x="54" y="12"/>
                    <a:pt x="53" y="14"/>
                    <a:pt x="52" y="14"/>
                  </a:cubicBezTo>
                  <a:cubicBezTo>
                    <a:pt x="51" y="15"/>
                    <a:pt x="50" y="16"/>
                    <a:pt x="50" y="16"/>
                  </a:cubicBezTo>
                  <a:cubicBezTo>
                    <a:pt x="49" y="16"/>
                    <a:pt x="49" y="16"/>
                    <a:pt x="49" y="16"/>
                  </a:cubicBezTo>
                  <a:cubicBezTo>
                    <a:pt x="47" y="16"/>
                    <a:pt x="45" y="16"/>
                    <a:pt x="43" y="17"/>
                  </a:cubicBezTo>
                  <a:cubicBezTo>
                    <a:pt x="41" y="18"/>
                    <a:pt x="40" y="19"/>
                    <a:pt x="38" y="20"/>
                  </a:cubicBezTo>
                  <a:cubicBezTo>
                    <a:pt x="3" y="49"/>
                    <a:pt x="3" y="49"/>
                    <a:pt x="3" y="49"/>
                  </a:cubicBezTo>
                  <a:cubicBezTo>
                    <a:pt x="1" y="51"/>
                    <a:pt x="0" y="54"/>
                    <a:pt x="0" y="58"/>
                  </a:cubicBezTo>
                  <a:cubicBezTo>
                    <a:pt x="0" y="59"/>
                    <a:pt x="0" y="60"/>
                    <a:pt x="1" y="61"/>
                  </a:cubicBezTo>
                  <a:lnTo>
                    <a:pt x="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8" name="Freeform 289"/>
            <p:cNvSpPr>
              <a:spLocks/>
            </p:cNvSpPr>
            <p:nvPr/>
          </p:nvSpPr>
          <p:spPr bwMode="auto">
            <a:xfrm>
              <a:off x="-5230815" y="2525712"/>
              <a:ext cx="52387" cy="47625"/>
            </a:xfrm>
            <a:custGeom>
              <a:avLst/>
              <a:gdLst>
                <a:gd name="T0" fmla="*/ 2147483647 w 14"/>
                <a:gd name="T1" fmla="*/ 2147483647 h 13"/>
                <a:gd name="T2" fmla="*/ 2147483647 w 14"/>
                <a:gd name="T3" fmla="*/ 2147483647 h 13"/>
                <a:gd name="T4" fmla="*/ 2147483647 w 14"/>
                <a:gd name="T5" fmla="*/ 2147483647 h 13"/>
                <a:gd name="T6" fmla="*/ 2147483647 w 14"/>
                <a:gd name="T7" fmla="*/ 2147483647 h 13"/>
                <a:gd name="T8" fmla="*/ 2147483647 w 14"/>
                <a:gd name="T9" fmla="*/ 2147483647 h 13"/>
                <a:gd name="T10" fmla="*/ 2147483647 w 14"/>
                <a:gd name="T11" fmla="*/ 2147483647 h 13"/>
                <a:gd name="T12" fmla="*/ 2147483647 w 14"/>
                <a:gd name="T13" fmla="*/ 2147483647 h 13"/>
                <a:gd name="T14" fmla="*/ 2147483647 w 14"/>
                <a:gd name="T15" fmla="*/ 2147483647 h 13"/>
                <a:gd name="T16" fmla="*/ 2147483647 w 14"/>
                <a:gd name="T17" fmla="*/ 2147483647 h 13"/>
                <a:gd name="T18" fmla="*/ 2147483647 w 14"/>
                <a:gd name="T19" fmla="*/ 2147483647 h 13"/>
                <a:gd name="T20" fmla="*/ 2147483647 w 14"/>
                <a:gd name="T21" fmla="*/ 2147483647 h 13"/>
                <a:gd name="T22" fmla="*/ 2147483647 w 14"/>
                <a:gd name="T23" fmla="*/ 2147483647 h 13"/>
                <a:gd name="T24" fmla="*/ 2147483647 w 14"/>
                <a:gd name="T25" fmla="*/ 2147483647 h 13"/>
                <a:gd name="T26" fmla="*/ 2147483647 w 14"/>
                <a:gd name="T27" fmla="*/ 2147483647 h 13"/>
                <a:gd name="T28" fmla="*/ 2147483647 w 14"/>
                <a:gd name="T29" fmla="*/ 2147483647 h 13"/>
                <a:gd name="T30" fmla="*/ 2147483647 w 14"/>
                <a:gd name="T31" fmla="*/ 2147483647 h 13"/>
                <a:gd name="T32" fmla="*/ 2147483647 w 14"/>
                <a:gd name="T33" fmla="*/ 2147483647 h 13"/>
                <a:gd name="T34" fmla="*/ 2147483647 w 14"/>
                <a:gd name="T35" fmla="*/ 0 h 13"/>
                <a:gd name="T36" fmla="*/ 2147483647 w 14"/>
                <a:gd name="T37" fmla="*/ 2147483647 h 13"/>
                <a:gd name="T38" fmla="*/ 0 w 14"/>
                <a:gd name="T39" fmla="*/ 2147483647 h 13"/>
                <a:gd name="T40" fmla="*/ 2147483647 w 14"/>
                <a:gd name="T41" fmla="*/ 2147483647 h 13"/>
                <a:gd name="T42" fmla="*/ 2147483647 w 14"/>
                <a:gd name="T43" fmla="*/ 2147483647 h 13"/>
                <a:gd name="T44" fmla="*/ 2147483647 w 14"/>
                <a:gd name="T45" fmla="*/ 2147483647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3">
                  <a:moveTo>
                    <a:pt x="4" y="11"/>
                  </a:moveTo>
                  <a:cubicBezTo>
                    <a:pt x="5" y="9"/>
                    <a:pt x="5" y="9"/>
                    <a:pt x="5" y="9"/>
                  </a:cubicBezTo>
                  <a:cubicBezTo>
                    <a:pt x="4" y="9"/>
                    <a:pt x="4" y="9"/>
                    <a:pt x="4" y="9"/>
                  </a:cubicBezTo>
                  <a:cubicBezTo>
                    <a:pt x="4" y="8"/>
                    <a:pt x="4" y="8"/>
                    <a:pt x="4" y="8"/>
                  </a:cubicBezTo>
                  <a:cubicBezTo>
                    <a:pt x="4" y="7"/>
                    <a:pt x="4" y="7"/>
                    <a:pt x="5" y="6"/>
                  </a:cubicBezTo>
                  <a:cubicBezTo>
                    <a:pt x="6" y="4"/>
                    <a:pt x="7" y="4"/>
                    <a:pt x="8" y="4"/>
                  </a:cubicBezTo>
                  <a:cubicBezTo>
                    <a:pt x="9" y="4"/>
                    <a:pt x="9" y="4"/>
                    <a:pt x="9" y="4"/>
                  </a:cubicBezTo>
                  <a:cubicBezTo>
                    <a:pt x="10" y="5"/>
                    <a:pt x="10" y="5"/>
                    <a:pt x="10" y="6"/>
                  </a:cubicBezTo>
                  <a:cubicBezTo>
                    <a:pt x="10" y="7"/>
                    <a:pt x="10" y="7"/>
                    <a:pt x="9" y="8"/>
                  </a:cubicBezTo>
                  <a:cubicBezTo>
                    <a:pt x="9" y="9"/>
                    <a:pt x="7" y="9"/>
                    <a:pt x="6" y="9"/>
                  </a:cubicBezTo>
                  <a:cubicBezTo>
                    <a:pt x="5" y="9"/>
                    <a:pt x="5" y="9"/>
                    <a:pt x="5" y="9"/>
                  </a:cubicBezTo>
                  <a:cubicBezTo>
                    <a:pt x="4" y="11"/>
                    <a:pt x="4" y="11"/>
                    <a:pt x="4" y="11"/>
                  </a:cubicBezTo>
                  <a:cubicBezTo>
                    <a:pt x="3" y="13"/>
                    <a:pt x="3" y="13"/>
                    <a:pt x="3" y="13"/>
                  </a:cubicBezTo>
                  <a:cubicBezTo>
                    <a:pt x="4" y="13"/>
                    <a:pt x="5" y="13"/>
                    <a:pt x="6" y="13"/>
                  </a:cubicBezTo>
                  <a:cubicBezTo>
                    <a:pt x="8" y="13"/>
                    <a:pt x="11" y="12"/>
                    <a:pt x="13" y="11"/>
                  </a:cubicBezTo>
                  <a:cubicBezTo>
                    <a:pt x="14" y="9"/>
                    <a:pt x="14" y="8"/>
                    <a:pt x="14" y="6"/>
                  </a:cubicBezTo>
                  <a:cubicBezTo>
                    <a:pt x="14" y="4"/>
                    <a:pt x="13" y="2"/>
                    <a:pt x="12" y="1"/>
                  </a:cubicBezTo>
                  <a:cubicBezTo>
                    <a:pt x="11" y="0"/>
                    <a:pt x="9" y="0"/>
                    <a:pt x="8" y="0"/>
                  </a:cubicBezTo>
                  <a:cubicBezTo>
                    <a:pt x="6" y="0"/>
                    <a:pt x="3" y="1"/>
                    <a:pt x="2" y="3"/>
                  </a:cubicBezTo>
                  <a:cubicBezTo>
                    <a:pt x="0" y="5"/>
                    <a:pt x="0" y="6"/>
                    <a:pt x="0" y="8"/>
                  </a:cubicBezTo>
                  <a:cubicBezTo>
                    <a:pt x="0" y="9"/>
                    <a:pt x="0" y="10"/>
                    <a:pt x="1" y="11"/>
                  </a:cubicBezTo>
                  <a:cubicBezTo>
                    <a:pt x="1" y="12"/>
                    <a:pt x="2" y="12"/>
                    <a:pt x="3" y="13"/>
                  </a:cubicBezTo>
                  <a:lnTo>
                    <a:pt x="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89" name="Freeform 290"/>
            <p:cNvSpPr>
              <a:spLocks/>
            </p:cNvSpPr>
            <p:nvPr/>
          </p:nvSpPr>
          <p:spPr bwMode="auto">
            <a:xfrm>
              <a:off x="-5172078" y="2559049"/>
              <a:ext cx="87311" cy="55562"/>
            </a:xfrm>
            <a:custGeom>
              <a:avLst/>
              <a:gdLst>
                <a:gd name="T0" fmla="*/ 2147483647 w 23"/>
                <a:gd name="T1" fmla="*/ 2147483647 h 15"/>
                <a:gd name="T2" fmla="*/ 2147483647 w 23"/>
                <a:gd name="T3" fmla="*/ 2147483647 h 15"/>
                <a:gd name="T4" fmla="*/ 2147483647 w 23"/>
                <a:gd name="T5" fmla="*/ 2147483647 h 15"/>
                <a:gd name="T6" fmla="*/ 2147483647 w 23"/>
                <a:gd name="T7" fmla="*/ 2147483647 h 15"/>
                <a:gd name="T8" fmla="*/ 2147483647 w 23"/>
                <a:gd name="T9" fmla="*/ 2147483647 h 15"/>
                <a:gd name="T10" fmla="*/ 2147483647 w 23"/>
                <a:gd name="T11" fmla="*/ 2147483647 h 15"/>
                <a:gd name="T12" fmla="*/ 2147483647 w 23"/>
                <a:gd name="T13" fmla="*/ 2147483647 h 15"/>
                <a:gd name="T14" fmla="*/ 2147483647 w 23"/>
                <a:gd name="T15" fmla="*/ 2147483647 h 15"/>
                <a:gd name="T16" fmla="*/ 2147483647 w 23"/>
                <a:gd name="T17" fmla="*/ 2147483647 h 15"/>
                <a:gd name="T18" fmla="*/ 2147483647 w 23"/>
                <a:gd name="T19" fmla="*/ 2147483647 h 15"/>
                <a:gd name="T20" fmla="*/ 2147483647 w 23"/>
                <a:gd name="T21" fmla="*/ 2147483647 h 15"/>
                <a:gd name="T22" fmla="*/ 2147483647 w 23"/>
                <a:gd name="T23" fmla="*/ 2147483647 h 15"/>
                <a:gd name="T24" fmla="*/ 2147483647 w 23"/>
                <a:gd name="T25" fmla="*/ 2147483647 h 15"/>
                <a:gd name="T26" fmla="*/ 2147483647 w 23"/>
                <a:gd name="T27" fmla="*/ 2147483647 h 15"/>
                <a:gd name="T28" fmla="*/ 2147483647 w 23"/>
                <a:gd name="T29" fmla="*/ 2147483647 h 15"/>
                <a:gd name="T30" fmla="*/ 2147483647 w 23"/>
                <a:gd name="T31" fmla="*/ 2147483647 h 15"/>
                <a:gd name="T32" fmla="*/ 0 w 23"/>
                <a:gd name="T33" fmla="*/ 2147483647 h 15"/>
                <a:gd name="T34" fmla="*/ 2147483647 w 23"/>
                <a:gd name="T35" fmla="*/ 2147483647 h 15"/>
                <a:gd name="T36" fmla="*/ 2147483647 w 23"/>
                <a:gd name="T37" fmla="*/ 2147483647 h 15"/>
                <a:gd name="T38" fmla="*/ 2147483647 w 23"/>
                <a:gd name="T39" fmla="*/ 2147483647 h 15"/>
                <a:gd name="T40" fmla="*/ 2147483647 w 23"/>
                <a:gd name="T41" fmla="*/ 2147483647 h 15"/>
                <a:gd name="T42" fmla="*/ 2147483647 w 23"/>
                <a:gd name="T43" fmla="*/ 2147483647 h 15"/>
                <a:gd name="T44" fmla="*/ 2147483647 w 23"/>
                <a:gd name="T45" fmla="*/ 2147483647 h 15"/>
                <a:gd name="T46" fmla="*/ 2147483647 w 23"/>
                <a:gd name="T47" fmla="*/ 2147483647 h 15"/>
                <a:gd name="T48" fmla="*/ 2147483647 w 23"/>
                <a:gd name="T49" fmla="*/ 2147483647 h 15"/>
                <a:gd name="T50" fmla="*/ 2147483647 w 23"/>
                <a:gd name="T51" fmla="*/ 0 h 15"/>
                <a:gd name="T52" fmla="*/ 2147483647 w 23"/>
                <a:gd name="T53" fmla="*/ 0 h 15"/>
                <a:gd name="T54" fmla="*/ 2147483647 w 23"/>
                <a:gd name="T55" fmla="*/ 0 h 15"/>
                <a:gd name="T56" fmla="*/ 2147483647 w 23"/>
                <a:gd name="T57" fmla="*/ 2147483647 h 15"/>
                <a:gd name="T58" fmla="*/ 0 w 23"/>
                <a:gd name="T59" fmla="*/ 2147483647 h 15"/>
                <a:gd name="T60" fmla="*/ 2147483647 w 23"/>
                <a:gd name="T61" fmla="*/ 2147483647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 h="15">
                  <a:moveTo>
                    <a:pt x="3" y="6"/>
                  </a:moveTo>
                  <a:cubicBezTo>
                    <a:pt x="5" y="6"/>
                    <a:pt x="5" y="6"/>
                    <a:pt x="5" y="6"/>
                  </a:cubicBezTo>
                  <a:cubicBezTo>
                    <a:pt x="5" y="5"/>
                    <a:pt x="5" y="5"/>
                    <a:pt x="5" y="5"/>
                  </a:cubicBezTo>
                  <a:cubicBezTo>
                    <a:pt x="5" y="5"/>
                    <a:pt x="6" y="4"/>
                    <a:pt x="7" y="4"/>
                  </a:cubicBezTo>
                  <a:cubicBezTo>
                    <a:pt x="7" y="4"/>
                    <a:pt x="7" y="4"/>
                    <a:pt x="7" y="4"/>
                  </a:cubicBezTo>
                  <a:cubicBezTo>
                    <a:pt x="8" y="5"/>
                    <a:pt x="8" y="5"/>
                    <a:pt x="8" y="5"/>
                  </a:cubicBezTo>
                  <a:cubicBezTo>
                    <a:pt x="10" y="5"/>
                    <a:pt x="15" y="7"/>
                    <a:pt x="17" y="8"/>
                  </a:cubicBezTo>
                  <a:cubicBezTo>
                    <a:pt x="18" y="9"/>
                    <a:pt x="19" y="10"/>
                    <a:pt x="19" y="10"/>
                  </a:cubicBezTo>
                  <a:cubicBezTo>
                    <a:pt x="19" y="10"/>
                    <a:pt x="19" y="10"/>
                    <a:pt x="19" y="10"/>
                  </a:cubicBezTo>
                  <a:cubicBezTo>
                    <a:pt x="18" y="10"/>
                    <a:pt x="18" y="11"/>
                    <a:pt x="17" y="11"/>
                  </a:cubicBezTo>
                  <a:cubicBezTo>
                    <a:pt x="17" y="11"/>
                    <a:pt x="16" y="11"/>
                    <a:pt x="15" y="11"/>
                  </a:cubicBezTo>
                  <a:cubicBezTo>
                    <a:pt x="14" y="11"/>
                    <a:pt x="14" y="11"/>
                    <a:pt x="13" y="11"/>
                  </a:cubicBezTo>
                  <a:cubicBezTo>
                    <a:pt x="8" y="10"/>
                    <a:pt x="8" y="10"/>
                    <a:pt x="8" y="10"/>
                  </a:cubicBezTo>
                  <a:cubicBezTo>
                    <a:pt x="7" y="10"/>
                    <a:pt x="6" y="9"/>
                    <a:pt x="6" y="8"/>
                  </a:cubicBezTo>
                  <a:cubicBezTo>
                    <a:pt x="5" y="8"/>
                    <a:pt x="5" y="7"/>
                    <a:pt x="5" y="6"/>
                  </a:cubicBezTo>
                  <a:cubicBezTo>
                    <a:pt x="3" y="6"/>
                    <a:pt x="3" y="6"/>
                    <a:pt x="3" y="6"/>
                  </a:cubicBezTo>
                  <a:cubicBezTo>
                    <a:pt x="0" y="6"/>
                    <a:pt x="0" y="6"/>
                    <a:pt x="0" y="6"/>
                  </a:cubicBezTo>
                  <a:cubicBezTo>
                    <a:pt x="0" y="8"/>
                    <a:pt x="1" y="10"/>
                    <a:pt x="2" y="11"/>
                  </a:cubicBezTo>
                  <a:cubicBezTo>
                    <a:pt x="4" y="12"/>
                    <a:pt x="5" y="14"/>
                    <a:pt x="7" y="14"/>
                  </a:cubicBezTo>
                  <a:cubicBezTo>
                    <a:pt x="12" y="15"/>
                    <a:pt x="12" y="15"/>
                    <a:pt x="12" y="15"/>
                  </a:cubicBezTo>
                  <a:cubicBezTo>
                    <a:pt x="13" y="15"/>
                    <a:pt x="14" y="15"/>
                    <a:pt x="15" y="15"/>
                  </a:cubicBezTo>
                  <a:cubicBezTo>
                    <a:pt x="16" y="15"/>
                    <a:pt x="18" y="15"/>
                    <a:pt x="19" y="15"/>
                  </a:cubicBezTo>
                  <a:cubicBezTo>
                    <a:pt x="20" y="14"/>
                    <a:pt x="21" y="14"/>
                    <a:pt x="22" y="13"/>
                  </a:cubicBezTo>
                  <a:cubicBezTo>
                    <a:pt x="23" y="12"/>
                    <a:pt x="23" y="11"/>
                    <a:pt x="23" y="10"/>
                  </a:cubicBezTo>
                  <a:cubicBezTo>
                    <a:pt x="23" y="7"/>
                    <a:pt x="21" y="5"/>
                    <a:pt x="19" y="4"/>
                  </a:cubicBezTo>
                  <a:cubicBezTo>
                    <a:pt x="16" y="3"/>
                    <a:pt x="12" y="1"/>
                    <a:pt x="9" y="0"/>
                  </a:cubicBezTo>
                  <a:cubicBezTo>
                    <a:pt x="8" y="0"/>
                    <a:pt x="8" y="0"/>
                    <a:pt x="8" y="0"/>
                  </a:cubicBezTo>
                  <a:cubicBezTo>
                    <a:pt x="7" y="0"/>
                    <a:pt x="7" y="0"/>
                    <a:pt x="7" y="0"/>
                  </a:cubicBezTo>
                  <a:cubicBezTo>
                    <a:pt x="5" y="0"/>
                    <a:pt x="3" y="1"/>
                    <a:pt x="2" y="2"/>
                  </a:cubicBezTo>
                  <a:cubicBezTo>
                    <a:pt x="1" y="3"/>
                    <a:pt x="0" y="4"/>
                    <a:pt x="0" y="6"/>
                  </a:cubicBez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0" name="Freeform 291"/>
            <p:cNvSpPr>
              <a:spLocks/>
            </p:cNvSpPr>
            <p:nvPr/>
          </p:nvSpPr>
          <p:spPr bwMode="auto">
            <a:xfrm>
              <a:off x="-5029201" y="2419353"/>
              <a:ext cx="79375" cy="90487"/>
            </a:xfrm>
            <a:custGeom>
              <a:avLst/>
              <a:gdLst>
                <a:gd name="T0" fmla="*/ 2147483647 w 21"/>
                <a:gd name="T1" fmla="*/ 2147483647 h 24"/>
                <a:gd name="T2" fmla="*/ 2147483647 w 21"/>
                <a:gd name="T3" fmla="*/ 2147483647 h 24"/>
                <a:gd name="T4" fmla="*/ 2147483647 w 21"/>
                <a:gd name="T5" fmla="*/ 2147483647 h 24"/>
                <a:gd name="T6" fmla="*/ 2147483647 w 21"/>
                <a:gd name="T7" fmla="*/ 2147483647 h 24"/>
                <a:gd name="T8" fmla="*/ 2147483647 w 21"/>
                <a:gd name="T9" fmla="*/ 2147483647 h 24"/>
                <a:gd name="T10" fmla="*/ 2147483647 w 21"/>
                <a:gd name="T11" fmla="*/ 2147483647 h 24"/>
                <a:gd name="T12" fmla="*/ 2147483647 w 21"/>
                <a:gd name="T13" fmla="*/ 2147483647 h 24"/>
                <a:gd name="T14" fmla="*/ 2147483647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2147483647 w 21"/>
                <a:gd name="T27" fmla="*/ 2147483647 h 24"/>
                <a:gd name="T28" fmla="*/ 2147483647 w 21"/>
                <a:gd name="T29" fmla="*/ 2147483647 h 24"/>
                <a:gd name="T30" fmla="*/ 2147483647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2147483647 h 24"/>
                <a:gd name="T60" fmla="*/ 2147483647 w 21"/>
                <a:gd name="T61" fmla="*/ 2147483647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2147483647 h 24"/>
                <a:gd name="T76" fmla="*/ 2147483647 w 21"/>
                <a:gd name="T77" fmla="*/ 2147483647 h 24"/>
                <a:gd name="T78" fmla="*/ 2147483647 w 21"/>
                <a:gd name="T79" fmla="*/ 0 h 24"/>
                <a:gd name="T80" fmla="*/ 2147483647 w 21"/>
                <a:gd name="T81" fmla="*/ 0 h 24"/>
                <a:gd name="T82" fmla="*/ 2147483647 w 21"/>
                <a:gd name="T83" fmla="*/ 2147483647 h 24"/>
                <a:gd name="T84" fmla="*/ 0 w 21"/>
                <a:gd name="T85" fmla="*/ 2147483647 h 24"/>
                <a:gd name="T86" fmla="*/ 2147483647 w 21"/>
                <a:gd name="T87" fmla="*/ 2147483647 h 24"/>
                <a:gd name="T88" fmla="*/ 2147483647 w 21"/>
                <a:gd name="T89" fmla="*/ 2147483647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 h="24">
                  <a:moveTo>
                    <a:pt x="4" y="13"/>
                  </a:moveTo>
                  <a:cubicBezTo>
                    <a:pt x="5" y="12"/>
                    <a:pt x="5" y="12"/>
                    <a:pt x="5" y="12"/>
                  </a:cubicBezTo>
                  <a:cubicBezTo>
                    <a:pt x="5" y="11"/>
                    <a:pt x="5" y="10"/>
                    <a:pt x="5" y="10"/>
                  </a:cubicBezTo>
                  <a:cubicBezTo>
                    <a:pt x="5" y="9"/>
                    <a:pt x="5" y="9"/>
                    <a:pt x="6" y="9"/>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6"/>
                    <a:pt x="16" y="6"/>
                    <a:pt x="16" y="6"/>
                  </a:cubicBezTo>
                  <a:cubicBezTo>
                    <a:pt x="14" y="18"/>
                    <a:pt x="14" y="18"/>
                    <a:pt x="14" y="18"/>
                  </a:cubicBezTo>
                  <a:cubicBezTo>
                    <a:pt x="13" y="19"/>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19"/>
                    <a:pt x="12" y="19"/>
                    <a:pt x="12" y="19"/>
                  </a:cubicBezTo>
                  <a:cubicBezTo>
                    <a:pt x="5" y="12"/>
                    <a:pt x="5" y="12"/>
                    <a:pt x="5" y="12"/>
                  </a:cubicBezTo>
                  <a:cubicBezTo>
                    <a:pt x="4" y="13"/>
                    <a:pt x="4" y="13"/>
                    <a:pt x="4" y="13"/>
                  </a:cubicBezTo>
                  <a:cubicBezTo>
                    <a:pt x="2" y="14"/>
                    <a:pt x="2" y="14"/>
                    <a:pt x="2" y="14"/>
                  </a:cubicBezTo>
                  <a:cubicBezTo>
                    <a:pt x="9" y="22"/>
                    <a:pt x="9" y="22"/>
                    <a:pt x="9" y="22"/>
                  </a:cubicBezTo>
                  <a:cubicBezTo>
                    <a:pt x="10" y="23"/>
                    <a:pt x="11" y="24"/>
                    <a:pt x="13" y="24"/>
                  </a:cubicBezTo>
                  <a:cubicBezTo>
                    <a:pt x="14" y="24"/>
                    <a:pt x="15" y="24"/>
                    <a:pt x="16" y="23"/>
                  </a:cubicBezTo>
                  <a:cubicBezTo>
                    <a:pt x="17" y="22"/>
                    <a:pt x="17" y="21"/>
                    <a:pt x="18" y="19"/>
                  </a:cubicBezTo>
                  <a:cubicBezTo>
                    <a:pt x="20" y="7"/>
                    <a:pt x="20" y="7"/>
                    <a:pt x="20" y="7"/>
                  </a:cubicBezTo>
                  <a:cubicBezTo>
                    <a:pt x="21" y="7"/>
                    <a:pt x="21" y="6"/>
                    <a:pt x="21" y="5"/>
                  </a:cubicBezTo>
                  <a:cubicBezTo>
                    <a:pt x="21" y="4"/>
                    <a:pt x="20" y="3"/>
                    <a:pt x="20" y="2"/>
                  </a:cubicBezTo>
                  <a:cubicBezTo>
                    <a:pt x="19" y="1"/>
                    <a:pt x="17" y="0"/>
                    <a:pt x="16" y="0"/>
                  </a:cubicBezTo>
                  <a:cubicBezTo>
                    <a:pt x="15" y="0"/>
                    <a:pt x="15" y="0"/>
                    <a:pt x="14" y="0"/>
                  </a:cubicBezTo>
                  <a:cubicBezTo>
                    <a:pt x="4" y="5"/>
                    <a:pt x="4" y="5"/>
                    <a:pt x="4" y="5"/>
                  </a:cubicBezTo>
                  <a:cubicBezTo>
                    <a:pt x="2" y="6"/>
                    <a:pt x="0" y="8"/>
                    <a:pt x="0" y="10"/>
                  </a:cubicBezTo>
                  <a:cubicBezTo>
                    <a:pt x="0" y="12"/>
                    <a:pt x="1" y="13"/>
                    <a:pt x="2" y="14"/>
                  </a:cubicBezTo>
                  <a:lnTo>
                    <a:pt x="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1" name="Freeform 292"/>
            <p:cNvSpPr>
              <a:spLocks/>
            </p:cNvSpPr>
            <p:nvPr/>
          </p:nvSpPr>
          <p:spPr bwMode="auto">
            <a:xfrm>
              <a:off x="-5054602" y="2554286"/>
              <a:ext cx="112712" cy="128588"/>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2147483647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2147483647 w 30"/>
                <a:gd name="T27" fmla="*/ 2147483647 h 34"/>
                <a:gd name="T28" fmla="*/ 2147483647 w 30"/>
                <a:gd name="T29" fmla="*/ 2147483647 h 34"/>
                <a:gd name="T30" fmla="*/ 2147483647 w 30"/>
                <a:gd name="T31" fmla="*/ 2147483647 h 34"/>
                <a:gd name="T32" fmla="*/ 2147483647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2147483647 w 30"/>
                <a:gd name="T47" fmla="*/ 2147483647 h 34"/>
                <a:gd name="T48" fmla="*/ 2147483647 w 30"/>
                <a:gd name="T49" fmla="*/ 2147483647 h 34"/>
                <a:gd name="T50" fmla="*/ 2147483647 w 30"/>
                <a:gd name="T51" fmla="*/ 2147483647 h 34"/>
                <a:gd name="T52" fmla="*/ 2147483647 w 30"/>
                <a:gd name="T53" fmla="*/ 2147483647 h 34"/>
                <a:gd name="T54" fmla="*/ 2147483647 w 30"/>
                <a:gd name="T55" fmla="*/ 2147483647 h 34"/>
                <a:gd name="T56" fmla="*/ 2147483647 w 30"/>
                <a:gd name="T57" fmla="*/ 2147483647 h 34"/>
                <a:gd name="T58" fmla="*/ 2147483647 w 30"/>
                <a:gd name="T59" fmla="*/ 2147483647 h 34"/>
                <a:gd name="T60" fmla="*/ 2147483647 w 30"/>
                <a:gd name="T61" fmla="*/ 2147483647 h 34"/>
                <a:gd name="T62" fmla="*/ 0 w 30"/>
                <a:gd name="T63" fmla="*/ 2147483647 h 34"/>
                <a:gd name="T64" fmla="*/ 2147483647 w 30"/>
                <a:gd name="T65" fmla="*/ 2147483647 h 34"/>
                <a:gd name="T66" fmla="*/ 2147483647 w 30"/>
                <a:gd name="T67" fmla="*/ 2147483647 h 34"/>
                <a:gd name="T68" fmla="*/ 2147483647 w 30"/>
                <a:gd name="T69" fmla="*/ 2147483647 h 34"/>
                <a:gd name="T70" fmla="*/ 2147483647 w 30"/>
                <a:gd name="T71" fmla="*/ 2147483647 h 34"/>
                <a:gd name="T72" fmla="*/ 2147483647 w 30"/>
                <a:gd name="T73" fmla="*/ 2147483647 h 34"/>
                <a:gd name="T74" fmla="*/ 2147483647 w 30"/>
                <a:gd name="T75" fmla="*/ 2147483647 h 34"/>
                <a:gd name="T76" fmla="*/ 2147483647 w 30"/>
                <a:gd name="T77" fmla="*/ 2147483647 h 34"/>
                <a:gd name="T78" fmla="*/ 2147483647 w 30"/>
                <a:gd name="T79" fmla="*/ 2147483647 h 34"/>
                <a:gd name="T80" fmla="*/ 2147483647 w 30"/>
                <a:gd name="T81" fmla="*/ 2147483647 h 34"/>
                <a:gd name="T82" fmla="*/ 2147483647 w 30"/>
                <a:gd name="T83" fmla="*/ 2147483647 h 34"/>
                <a:gd name="T84" fmla="*/ 2147483647 w 30"/>
                <a:gd name="T85" fmla="*/ 2147483647 h 34"/>
                <a:gd name="T86" fmla="*/ 2147483647 w 30"/>
                <a:gd name="T87" fmla="*/ 2147483647 h 34"/>
                <a:gd name="T88" fmla="*/ 2147483647 w 30"/>
                <a:gd name="T89" fmla="*/ 2147483647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 h="34">
                  <a:moveTo>
                    <a:pt x="5" y="5"/>
                  </a:moveTo>
                  <a:cubicBezTo>
                    <a:pt x="7" y="6"/>
                    <a:pt x="7" y="6"/>
                    <a:pt x="7" y="6"/>
                  </a:cubicBezTo>
                  <a:cubicBezTo>
                    <a:pt x="7" y="5"/>
                    <a:pt x="7" y="4"/>
                    <a:pt x="7" y="4"/>
                  </a:cubicBezTo>
                  <a:cubicBezTo>
                    <a:pt x="7" y="4"/>
                    <a:pt x="7" y="4"/>
                    <a:pt x="7" y="4"/>
                  </a:cubicBezTo>
                  <a:cubicBezTo>
                    <a:pt x="6" y="3"/>
                    <a:pt x="6" y="3"/>
                    <a:pt x="6" y="3"/>
                  </a:cubicBezTo>
                  <a:cubicBezTo>
                    <a:pt x="7" y="4"/>
                    <a:pt x="7" y="4"/>
                    <a:pt x="7" y="4"/>
                  </a:cubicBezTo>
                  <a:cubicBezTo>
                    <a:pt x="7" y="4"/>
                    <a:pt x="7" y="4"/>
                    <a:pt x="7" y="4"/>
                  </a:cubicBezTo>
                  <a:cubicBezTo>
                    <a:pt x="6" y="3"/>
                    <a:pt x="6" y="3"/>
                    <a:pt x="6" y="3"/>
                  </a:cubicBezTo>
                  <a:cubicBezTo>
                    <a:pt x="7" y="4"/>
                    <a:pt x="7" y="4"/>
                    <a:pt x="7" y="4"/>
                  </a:cubicBezTo>
                  <a:cubicBezTo>
                    <a:pt x="6" y="3"/>
                    <a:pt x="6" y="3"/>
                    <a:pt x="6" y="3"/>
                  </a:cubicBezTo>
                  <a:cubicBezTo>
                    <a:pt x="6" y="5"/>
                    <a:pt x="6" y="5"/>
                    <a:pt x="6" y="5"/>
                  </a:cubicBezTo>
                  <a:cubicBezTo>
                    <a:pt x="7" y="4"/>
                    <a:pt x="7" y="4"/>
                    <a:pt x="7" y="4"/>
                  </a:cubicBezTo>
                  <a:cubicBezTo>
                    <a:pt x="6" y="3"/>
                    <a:pt x="6" y="3"/>
                    <a:pt x="6" y="3"/>
                  </a:cubicBezTo>
                  <a:cubicBezTo>
                    <a:pt x="6" y="5"/>
                    <a:pt x="6" y="5"/>
                    <a:pt x="6" y="5"/>
                  </a:cubicBezTo>
                  <a:cubicBezTo>
                    <a:pt x="6" y="3"/>
                    <a:pt x="6" y="3"/>
                    <a:pt x="6" y="3"/>
                  </a:cubicBezTo>
                  <a:cubicBezTo>
                    <a:pt x="5" y="4"/>
                    <a:pt x="5" y="4"/>
                    <a:pt x="5" y="4"/>
                  </a:cubicBezTo>
                  <a:cubicBezTo>
                    <a:pt x="5" y="5"/>
                    <a:pt x="5" y="5"/>
                    <a:pt x="6" y="5"/>
                  </a:cubicBezTo>
                  <a:cubicBezTo>
                    <a:pt x="6" y="3"/>
                    <a:pt x="6" y="3"/>
                    <a:pt x="6" y="3"/>
                  </a:cubicBezTo>
                  <a:cubicBezTo>
                    <a:pt x="5" y="4"/>
                    <a:pt x="5" y="4"/>
                    <a:pt x="5" y="4"/>
                  </a:cubicBezTo>
                  <a:cubicBezTo>
                    <a:pt x="6" y="3"/>
                    <a:pt x="6" y="3"/>
                    <a:pt x="6" y="3"/>
                  </a:cubicBezTo>
                  <a:cubicBezTo>
                    <a:pt x="4" y="4"/>
                    <a:pt x="4" y="4"/>
                    <a:pt x="4" y="4"/>
                  </a:cubicBezTo>
                  <a:cubicBezTo>
                    <a:pt x="4" y="4"/>
                    <a:pt x="4" y="4"/>
                    <a:pt x="5" y="4"/>
                  </a:cubicBezTo>
                  <a:cubicBezTo>
                    <a:pt x="6" y="3"/>
                    <a:pt x="6" y="3"/>
                    <a:pt x="6"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5"/>
                    <a:pt x="5" y="6"/>
                  </a:cubicBezTo>
                  <a:cubicBezTo>
                    <a:pt x="5" y="8"/>
                    <a:pt x="5" y="8"/>
                    <a:pt x="5" y="8"/>
                  </a:cubicBezTo>
                  <a:cubicBezTo>
                    <a:pt x="5" y="10"/>
                    <a:pt x="6" y="12"/>
                    <a:pt x="7" y="14"/>
                  </a:cubicBezTo>
                  <a:cubicBezTo>
                    <a:pt x="8" y="16"/>
                    <a:pt x="9" y="18"/>
                    <a:pt x="11" y="19"/>
                  </a:cubicBezTo>
                  <a:cubicBezTo>
                    <a:pt x="15" y="21"/>
                    <a:pt x="15" y="21"/>
                    <a:pt x="15" y="21"/>
                  </a:cubicBezTo>
                  <a:cubicBezTo>
                    <a:pt x="16" y="22"/>
                    <a:pt x="17" y="23"/>
                    <a:pt x="19" y="23"/>
                  </a:cubicBezTo>
                  <a:cubicBezTo>
                    <a:pt x="20" y="24"/>
                    <a:pt x="22" y="24"/>
                    <a:pt x="23"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5" y="25"/>
                  </a:cubicBezTo>
                  <a:cubicBezTo>
                    <a:pt x="25" y="25"/>
                    <a:pt x="25" y="26"/>
                    <a:pt x="25" y="27"/>
                  </a:cubicBezTo>
                  <a:cubicBezTo>
                    <a:pt x="26" y="27"/>
                    <a:pt x="26" y="27"/>
                    <a:pt x="26" y="27"/>
                  </a:cubicBezTo>
                  <a:cubicBezTo>
                    <a:pt x="26" y="28"/>
                    <a:pt x="25" y="29"/>
                    <a:pt x="25" y="29"/>
                  </a:cubicBezTo>
                  <a:cubicBezTo>
                    <a:pt x="25" y="30"/>
                    <a:pt x="24" y="30"/>
                    <a:pt x="24" y="30"/>
                  </a:cubicBezTo>
                  <a:cubicBezTo>
                    <a:pt x="22" y="30"/>
                    <a:pt x="21" y="29"/>
                    <a:pt x="19" y="29"/>
                  </a:cubicBezTo>
                  <a:cubicBezTo>
                    <a:pt x="18" y="29"/>
                    <a:pt x="16" y="28"/>
                    <a:pt x="15" y="27"/>
                  </a:cubicBezTo>
                  <a:cubicBezTo>
                    <a:pt x="7" y="22"/>
                    <a:pt x="7" y="22"/>
                    <a:pt x="7" y="22"/>
                  </a:cubicBezTo>
                  <a:cubicBezTo>
                    <a:pt x="7" y="22"/>
                    <a:pt x="6" y="21"/>
                    <a:pt x="5" y="20"/>
                  </a:cubicBezTo>
                  <a:cubicBezTo>
                    <a:pt x="5" y="19"/>
                    <a:pt x="5" y="18"/>
                    <a:pt x="5" y="17"/>
                  </a:cubicBezTo>
                  <a:cubicBezTo>
                    <a:pt x="5" y="16"/>
                    <a:pt x="5" y="16"/>
                    <a:pt x="5" y="15"/>
                  </a:cubicBezTo>
                  <a:cubicBezTo>
                    <a:pt x="7" y="6"/>
                    <a:pt x="7" y="6"/>
                    <a:pt x="7" y="6"/>
                  </a:cubicBezTo>
                  <a:cubicBezTo>
                    <a:pt x="5" y="5"/>
                    <a:pt x="5" y="5"/>
                    <a:pt x="5" y="5"/>
                  </a:cubicBezTo>
                  <a:cubicBezTo>
                    <a:pt x="3" y="5"/>
                    <a:pt x="3" y="5"/>
                    <a:pt x="3" y="5"/>
                  </a:cubicBezTo>
                  <a:cubicBezTo>
                    <a:pt x="1" y="14"/>
                    <a:pt x="1" y="14"/>
                    <a:pt x="1" y="14"/>
                  </a:cubicBezTo>
                  <a:cubicBezTo>
                    <a:pt x="0" y="15"/>
                    <a:pt x="0" y="16"/>
                    <a:pt x="0" y="17"/>
                  </a:cubicBezTo>
                  <a:cubicBezTo>
                    <a:pt x="0" y="18"/>
                    <a:pt x="1" y="20"/>
                    <a:pt x="2" y="22"/>
                  </a:cubicBezTo>
                  <a:cubicBezTo>
                    <a:pt x="2" y="24"/>
                    <a:pt x="3" y="25"/>
                    <a:pt x="5" y="26"/>
                  </a:cubicBezTo>
                  <a:cubicBezTo>
                    <a:pt x="13" y="31"/>
                    <a:pt x="13" y="31"/>
                    <a:pt x="13" y="31"/>
                  </a:cubicBezTo>
                  <a:cubicBezTo>
                    <a:pt x="14" y="32"/>
                    <a:pt x="16" y="33"/>
                    <a:pt x="18" y="33"/>
                  </a:cubicBezTo>
                  <a:cubicBezTo>
                    <a:pt x="20" y="34"/>
                    <a:pt x="22" y="34"/>
                    <a:pt x="24" y="34"/>
                  </a:cubicBezTo>
                  <a:cubicBezTo>
                    <a:pt x="25" y="34"/>
                    <a:pt x="27" y="33"/>
                    <a:pt x="28" y="32"/>
                  </a:cubicBezTo>
                  <a:cubicBezTo>
                    <a:pt x="29" y="31"/>
                    <a:pt x="30" y="29"/>
                    <a:pt x="30" y="27"/>
                  </a:cubicBezTo>
                  <a:cubicBezTo>
                    <a:pt x="30" y="27"/>
                    <a:pt x="30" y="27"/>
                    <a:pt x="30" y="26"/>
                  </a:cubicBezTo>
                  <a:cubicBezTo>
                    <a:pt x="29" y="25"/>
                    <a:pt x="29" y="23"/>
                    <a:pt x="28" y="22"/>
                  </a:cubicBezTo>
                  <a:cubicBezTo>
                    <a:pt x="27" y="21"/>
                    <a:pt x="26" y="20"/>
                    <a:pt x="24" y="20"/>
                  </a:cubicBezTo>
                  <a:cubicBezTo>
                    <a:pt x="23" y="20"/>
                    <a:pt x="23" y="20"/>
                    <a:pt x="23" y="20"/>
                  </a:cubicBezTo>
                  <a:cubicBezTo>
                    <a:pt x="23" y="20"/>
                    <a:pt x="23" y="20"/>
                    <a:pt x="23" y="20"/>
                  </a:cubicBezTo>
                  <a:cubicBezTo>
                    <a:pt x="23" y="20"/>
                    <a:pt x="23" y="20"/>
                    <a:pt x="23" y="20"/>
                  </a:cubicBezTo>
                  <a:cubicBezTo>
                    <a:pt x="22" y="20"/>
                    <a:pt x="21" y="20"/>
                    <a:pt x="20" y="19"/>
                  </a:cubicBezTo>
                  <a:cubicBezTo>
                    <a:pt x="19" y="19"/>
                    <a:pt x="18" y="18"/>
                    <a:pt x="17" y="18"/>
                  </a:cubicBezTo>
                  <a:cubicBezTo>
                    <a:pt x="13" y="15"/>
                    <a:pt x="13" y="15"/>
                    <a:pt x="13" y="15"/>
                  </a:cubicBezTo>
                  <a:cubicBezTo>
                    <a:pt x="13" y="15"/>
                    <a:pt x="12" y="14"/>
                    <a:pt x="11" y="12"/>
                  </a:cubicBezTo>
                  <a:cubicBezTo>
                    <a:pt x="10" y="10"/>
                    <a:pt x="9" y="9"/>
                    <a:pt x="9" y="7"/>
                  </a:cubicBezTo>
                  <a:cubicBezTo>
                    <a:pt x="9" y="5"/>
                    <a:pt x="9" y="5"/>
                    <a:pt x="9" y="5"/>
                  </a:cubicBezTo>
                  <a:cubicBezTo>
                    <a:pt x="9" y="4"/>
                    <a:pt x="9" y="3"/>
                    <a:pt x="8" y="3"/>
                  </a:cubicBezTo>
                  <a:cubicBezTo>
                    <a:pt x="8" y="2"/>
                    <a:pt x="8" y="2"/>
                    <a:pt x="8" y="1"/>
                  </a:cubicBezTo>
                  <a:cubicBezTo>
                    <a:pt x="7" y="1"/>
                    <a:pt x="7" y="1"/>
                    <a:pt x="7" y="1"/>
                  </a:cubicBezTo>
                  <a:cubicBezTo>
                    <a:pt x="6" y="0"/>
                    <a:pt x="6" y="0"/>
                    <a:pt x="6" y="0"/>
                  </a:cubicBezTo>
                  <a:cubicBezTo>
                    <a:pt x="5" y="0"/>
                    <a:pt x="5" y="1"/>
                    <a:pt x="5" y="1"/>
                  </a:cubicBezTo>
                  <a:cubicBezTo>
                    <a:pt x="4" y="1"/>
                    <a:pt x="4" y="1"/>
                    <a:pt x="4" y="2"/>
                  </a:cubicBezTo>
                  <a:cubicBezTo>
                    <a:pt x="3" y="3"/>
                    <a:pt x="3" y="4"/>
                    <a:pt x="3"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2" name="Freeform 293"/>
            <p:cNvSpPr>
              <a:spLocks/>
            </p:cNvSpPr>
            <p:nvPr/>
          </p:nvSpPr>
          <p:spPr bwMode="auto">
            <a:xfrm>
              <a:off x="-5126040" y="2482850"/>
              <a:ext cx="52387" cy="60326"/>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2147483647 h 16"/>
                <a:gd name="T26" fmla="*/ 0 w 14"/>
                <a:gd name="T27" fmla="*/ 2147483647 h 16"/>
                <a:gd name="T28" fmla="*/ 0 w 14"/>
                <a:gd name="T29" fmla="*/ 2147483647 h 16"/>
                <a:gd name="T30" fmla="*/ 2147483647 w 14"/>
                <a:gd name="T31" fmla="*/ 2147483647 h 16"/>
                <a:gd name="T32" fmla="*/ 2147483647 w 14"/>
                <a:gd name="T33" fmla="*/ 2147483647 h 16"/>
                <a:gd name="T34" fmla="*/ 2147483647 w 14"/>
                <a:gd name="T35" fmla="*/ 2147483647 h 16"/>
                <a:gd name="T36" fmla="*/ 2147483647 w 14"/>
                <a:gd name="T37" fmla="*/ 2147483647 h 16"/>
                <a:gd name="T38" fmla="*/ 2147483647 w 14"/>
                <a:gd name="T39" fmla="*/ 2147483647 h 16"/>
                <a:gd name="T40" fmla="*/ 2147483647 w 14"/>
                <a:gd name="T41" fmla="*/ 2147483647 h 16"/>
                <a:gd name="T42" fmla="*/ 2147483647 w 14"/>
                <a:gd name="T43" fmla="*/ 0 h 16"/>
                <a:gd name="T44" fmla="*/ 2147483647 w 14"/>
                <a:gd name="T45" fmla="*/ 2147483647 h 16"/>
                <a:gd name="T46" fmla="*/ 0 w 14"/>
                <a:gd name="T47" fmla="*/ 2147483647 h 16"/>
                <a:gd name="T48" fmla="*/ 2147483647 w 14"/>
                <a:gd name="T49" fmla="*/ 2147483647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 h="16">
                  <a:moveTo>
                    <a:pt x="2" y="8"/>
                  </a:moveTo>
                  <a:cubicBezTo>
                    <a:pt x="4" y="8"/>
                    <a:pt x="4" y="8"/>
                    <a:pt x="4" y="8"/>
                  </a:cubicBezTo>
                  <a:cubicBezTo>
                    <a:pt x="4" y="7"/>
                    <a:pt x="5" y="6"/>
                    <a:pt x="5" y="6"/>
                  </a:cubicBezTo>
                  <a:cubicBezTo>
                    <a:pt x="6" y="5"/>
                    <a:pt x="7" y="4"/>
                    <a:pt x="7" y="4"/>
                  </a:cubicBezTo>
                  <a:cubicBezTo>
                    <a:pt x="8" y="4"/>
                    <a:pt x="8" y="5"/>
                    <a:pt x="9" y="5"/>
                  </a:cubicBezTo>
                  <a:cubicBezTo>
                    <a:pt x="9" y="6"/>
                    <a:pt x="10" y="7"/>
                    <a:pt x="10" y="8"/>
                  </a:cubicBezTo>
                  <a:cubicBezTo>
                    <a:pt x="10" y="8"/>
                    <a:pt x="10" y="8"/>
                    <a:pt x="10" y="8"/>
                  </a:cubicBezTo>
                  <a:cubicBezTo>
                    <a:pt x="10" y="9"/>
                    <a:pt x="9" y="10"/>
                    <a:pt x="8" y="11"/>
                  </a:cubicBezTo>
                  <a:cubicBezTo>
                    <a:pt x="8" y="12"/>
                    <a:pt x="7" y="12"/>
                    <a:pt x="6" y="12"/>
                  </a:cubicBezTo>
                  <a:cubicBezTo>
                    <a:pt x="6" y="12"/>
                    <a:pt x="5" y="12"/>
                    <a:pt x="5" y="11"/>
                  </a:cubicBezTo>
                  <a:cubicBezTo>
                    <a:pt x="4" y="11"/>
                    <a:pt x="4" y="10"/>
                    <a:pt x="4" y="9"/>
                  </a:cubicBezTo>
                  <a:cubicBezTo>
                    <a:pt x="4" y="8"/>
                    <a:pt x="4" y="8"/>
                    <a:pt x="4" y="8"/>
                  </a:cubicBezTo>
                  <a:cubicBezTo>
                    <a:pt x="2" y="8"/>
                    <a:pt x="2" y="8"/>
                    <a:pt x="2" y="8"/>
                  </a:cubicBezTo>
                  <a:cubicBezTo>
                    <a:pt x="0" y="8"/>
                    <a:pt x="0" y="8"/>
                    <a:pt x="0" y="8"/>
                  </a:cubicBezTo>
                  <a:cubicBezTo>
                    <a:pt x="0" y="9"/>
                    <a:pt x="0" y="9"/>
                    <a:pt x="0" y="9"/>
                  </a:cubicBezTo>
                  <a:cubicBezTo>
                    <a:pt x="0" y="11"/>
                    <a:pt x="0" y="13"/>
                    <a:pt x="2" y="14"/>
                  </a:cubicBezTo>
                  <a:cubicBezTo>
                    <a:pt x="3" y="15"/>
                    <a:pt x="4" y="16"/>
                    <a:pt x="6" y="16"/>
                  </a:cubicBezTo>
                  <a:cubicBezTo>
                    <a:pt x="9" y="16"/>
                    <a:pt x="10" y="15"/>
                    <a:pt x="12" y="14"/>
                  </a:cubicBezTo>
                  <a:cubicBezTo>
                    <a:pt x="13" y="12"/>
                    <a:pt x="14" y="11"/>
                    <a:pt x="14" y="8"/>
                  </a:cubicBezTo>
                  <a:cubicBezTo>
                    <a:pt x="14" y="8"/>
                    <a:pt x="14" y="8"/>
                    <a:pt x="14" y="8"/>
                  </a:cubicBezTo>
                  <a:cubicBezTo>
                    <a:pt x="14" y="6"/>
                    <a:pt x="13" y="4"/>
                    <a:pt x="12" y="3"/>
                  </a:cubicBezTo>
                  <a:cubicBezTo>
                    <a:pt x="11" y="1"/>
                    <a:pt x="9" y="0"/>
                    <a:pt x="7" y="0"/>
                  </a:cubicBezTo>
                  <a:cubicBezTo>
                    <a:pt x="5" y="0"/>
                    <a:pt x="3" y="1"/>
                    <a:pt x="2" y="3"/>
                  </a:cubicBezTo>
                  <a:cubicBezTo>
                    <a:pt x="1" y="4"/>
                    <a:pt x="0" y="6"/>
                    <a:pt x="0" y="8"/>
                  </a:cubicBez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3" name="Freeform 294"/>
            <p:cNvSpPr>
              <a:spLocks/>
            </p:cNvSpPr>
            <p:nvPr/>
          </p:nvSpPr>
          <p:spPr bwMode="auto">
            <a:xfrm>
              <a:off x="-4845052" y="3506789"/>
              <a:ext cx="117474" cy="98424"/>
            </a:xfrm>
            <a:custGeom>
              <a:avLst/>
              <a:gdLst>
                <a:gd name="T0" fmla="*/ 2147483647 w 31"/>
                <a:gd name="T1" fmla="*/ 2147483647 h 26"/>
                <a:gd name="T2" fmla="*/ 2147483647 w 31"/>
                <a:gd name="T3" fmla="*/ 2147483647 h 26"/>
                <a:gd name="T4" fmla="*/ 2147483647 w 31"/>
                <a:gd name="T5" fmla="*/ 2147483647 h 26"/>
                <a:gd name="T6" fmla="*/ 2147483647 w 31"/>
                <a:gd name="T7" fmla="*/ 2147483647 h 26"/>
                <a:gd name="T8" fmla="*/ 2147483647 w 31"/>
                <a:gd name="T9" fmla="*/ 2147483647 h 26"/>
                <a:gd name="T10" fmla="*/ 2147483647 w 31"/>
                <a:gd name="T11" fmla="*/ 2147483647 h 26"/>
                <a:gd name="T12" fmla="*/ 2147483647 w 31"/>
                <a:gd name="T13" fmla="*/ 2147483647 h 26"/>
                <a:gd name="T14" fmla="*/ 2147483647 w 31"/>
                <a:gd name="T15" fmla="*/ 2147483647 h 26"/>
                <a:gd name="T16" fmla="*/ 2147483647 w 31"/>
                <a:gd name="T17" fmla="*/ 2147483647 h 26"/>
                <a:gd name="T18" fmla="*/ 2147483647 w 31"/>
                <a:gd name="T19" fmla="*/ 2147483647 h 26"/>
                <a:gd name="T20" fmla="*/ 2147483647 w 31"/>
                <a:gd name="T21" fmla="*/ 2147483647 h 26"/>
                <a:gd name="T22" fmla="*/ 2147483647 w 31"/>
                <a:gd name="T23" fmla="*/ 2147483647 h 26"/>
                <a:gd name="T24" fmla="*/ 2147483647 w 31"/>
                <a:gd name="T25" fmla="*/ 2147483647 h 26"/>
                <a:gd name="T26" fmla="*/ 2147483647 w 31"/>
                <a:gd name="T27" fmla="*/ 2147483647 h 26"/>
                <a:gd name="T28" fmla="*/ 2147483647 w 31"/>
                <a:gd name="T29" fmla="*/ 2147483647 h 26"/>
                <a:gd name="T30" fmla="*/ 2147483647 w 31"/>
                <a:gd name="T31" fmla="*/ 2147483647 h 26"/>
                <a:gd name="T32" fmla="*/ 2147483647 w 31"/>
                <a:gd name="T33" fmla="*/ 2147483647 h 26"/>
                <a:gd name="T34" fmla="*/ 2147483647 w 31"/>
                <a:gd name="T35" fmla="*/ 2147483647 h 26"/>
                <a:gd name="T36" fmla="*/ 2147483647 w 31"/>
                <a:gd name="T37" fmla="*/ 2147483647 h 26"/>
                <a:gd name="T38" fmla="*/ 2147483647 w 31"/>
                <a:gd name="T39" fmla="*/ 2147483647 h 26"/>
                <a:gd name="T40" fmla="*/ 2147483647 w 31"/>
                <a:gd name="T41" fmla="*/ 2147483647 h 26"/>
                <a:gd name="T42" fmla="*/ 2147483647 w 31"/>
                <a:gd name="T43" fmla="*/ 2147483647 h 26"/>
                <a:gd name="T44" fmla="*/ 2147483647 w 31"/>
                <a:gd name="T45" fmla="*/ 2147483647 h 26"/>
                <a:gd name="T46" fmla="*/ 2147483647 w 31"/>
                <a:gd name="T47" fmla="*/ 2147483647 h 26"/>
                <a:gd name="T48" fmla="*/ 2147483647 w 31"/>
                <a:gd name="T49" fmla="*/ 2147483647 h 26"/>
                <a:gd name="T50" fmla="*/ 2147483647 w 31"/>
                <a:gd name="T51" fmla="*/ 2147483647 h 26"/>
                <a:gd name="T52" fmla="*/ 2147483647 w 31"/>
                <a:gd name="T53" fmla="*/ 2147483647 h 26"/>
                <a:gd name="T54" fmla="*/ 2147483647 w 31"/>
                <a:gd name="T55" fmla="*/ 2147483647 h 26"/>
                <a:gd name="T56" fmla="*/ 2147483647 w 31"/>
                <a:gd name="T57" fmla="*/ 2147483647 h 26"/>
                <a:gd name="T58" fmla="*/ 2147483647 w 31"/>
                <a:gd name="T59" fmla="*/ 2147483647 h 26"/>
                <a:gd name="T60" fmla="*/ 2147483647 w 31"/>
                <a:gd name="T61" fmla="*/ 2147483647 h 26"/>
                <a:gd name="T62" fmla="*/ 2147483647 w 31"/>
                <a:gd name="T63" fmla="*/ 2147483647 h 26"/>
                <a:gd name="T64" fmla="*/ 2147483647 w 31"/>
                <a:gd name="T65" fmla="*/ 2147483647 h 26"/>
                <a:gd name="T66" fmla="*/ 2147483647 w 31"/>
                <a:gd name="T67" fmla="*/ 2147483647 h 26"/>
                <a:gd name="T68" fmla="*/ 2147483647 w 31"/>
                <a:gd name="T69" fmla="*/ 2147483647 h 26"/>
                <a:gd name="T70" fmla="*/ 2147483647 w 31"/>
                <a:gd name="T71" fmla="*/ 2147483647 h 26"/>
                <a:gd name="T72" fmla="*/ 2147483647 w 31"/>
                <a:gd name="T73" fmla="*/ 2147483647 h 26"/>
                <a:gd name="T74" fmla="*/ 2147483647 w 31"/>
                <a:gd name="T75" fmla="*/ 2147483647 h 26"/>
                <a:gd name="T76" fmla="*/ 2147483647 w 31"/>
                <a:gd name="T77" fmla="*/ 2147483647 h 26"/>
                <a:gd name="T78" fmla="*/ 2147483647 w 31"/>
                <a:gd name="T79" fmla="*/ 2147483647 h 26"/>
                <a:gd name="T80" fmla="*/ 2147483647 w 31"/>
                <a:gd name="T81" fmla="*/ 2147483647 h 26"/>
                <a:gd name="T82" fmla="*/ 2147483647 w 31"/>
                <a:gd name="T83" fmla="*/ 0 h 26"/>
                <a:gd name="T84" fmla="*/ 2147483647 w 31"/>
                <a:gd name="T85" fmla="*/ 2147483647 h 26"/>
                <a:gd name="T86" fmla="*/ 0 w 31"/>
                <a:gd name="T87" fmla="*/ 2147483647 h 26"/>
                <a:gd name="T88" fmla="*/ 2147483647 w 31"/>
                <a:gd name="T89" fmla="*/ 2147483647 h 26"/>
                <a:gd name="T90" fmla="*/ 2147483647 w 31"/>
                <a:gd name="T91" fmla="*/ 2147483647 h 26"/>
                <a:gd name="T92" fmla="*/ 2147483647 w 31"/>
                <a:gd name="T93" fmla="*/ 2147483647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 h="26">
                  <a:moveTo>
                    <a:pt x="4" y="6"/>
                  </a:moveTo>
                  <a:cubicBezTo>
                    <a:pt x="5" y="4"/>
                    <a:pt x="5" y="4"/>
                    <a:pt x="5" y="4"/>
                  </a:cubicBezTo>
                  <a:cubicBezTo>
                    <a:pt x="5" y="4"/>
                    <a:pt x="5"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4" y="5"/>
                    <a:pt x="4" y="5"/>
                    <a:pt x="4" y="5"/>
                  </a:cubicBezTo>
                  <a:cubicBezTo>
                    <a:pt x="4" y="5"/>
                    <a:pt x="4" y="5"/>
                    <a:pt x="4" y="5"/>
                  </a:cubicBezTo>
                  <a:cubicBezTo>
                    <a:pt x="15" y="6"/>
                    <a:pt x="15" y="6"/>
                    <a:pt x="15" y="6"/>
                  </a:cubicBezTo>
                  <a:cubicBezTo>
                    <a:pt x="16" y="7"/>
                    <a:pt x="17" y="7"/>
                    <a:pt x="18" y="8"/>
                  </a:cubicBezTo>
                  <a:cubicBezTo>
                    <a:pt x="20" y="9"/>
                    <a:pt x="21" y="10"/>
                    <a:pt x="22" y="11"/>
                  </a:cubicBezTo>
                  <a:cubicBezTo>
                    <a:pt x="26" y="17"/>
                    <a:pt x="26" y="17"/>
                    <a:pt x="26" y="17"/>
                  </a:cubicBezTo>
                  <a:cubicBezTo>
                    <a:pt x="27" y="18"/>
                    <a:pt x="27" y="18"/>
                    <a:pt x="27" y="19"/>
                  </a:cubicBezTo>
                  <a:cubicBezTo>
                    <a:pt x="27" y="20"/>
                    <a:pt x="27" y="21"/>
                    <a:pt x="26" y="21"/>
                  </a:cubicBezTo>
                  <a:cubicBezTo>
                    <a:pt x="25" y="22"/>
                    <a:pt x="25" y="22"/>
                    <a:pt x="25" y="22"/>
                  </a:cubicBezTo>
                  <a:cubicBezTo>
                    <a:pt x="23" y="22"/>
                    <a:pt x="22" y="21"/>
                    <a:pt x="21" y="20"/>
                  </a:cubicBezTo>
                  <a:cubicBezTo>
                    <a:pt x="5" y="4"/>
                    <a:pt x="5" y="4"/>
                    <a:pt x="5" y="4"/>
                  </a:cubicBezTo>
                  <a:cubicBezTo>
                    <a:pt x="4" y="6"/>
                    <a:pt x="4" y="6"/>
                    <a:pt x="4" y="6"/>
                  </a:cubicBezTo>
                  <a:cubicBezTo>
                    <a:pt x="2" y="7"/>
                    <a:pt x="2" y="7"/>
                    <a:pt x="2" y="7"/>
                  </a:cubicBezTo>
                  <a:cubicBezTo>
                    <a:pt x="18" y="23"/>
                    <a:pt x="18" y="23"/>
                    <a:pt x="18" y="23"/>
                  </a:cubicBezTo>
                  <a:cubicBezTo>
                    <a:pt x="20" y="25"/>
                    <a:pt x="22" y="26"/>
                    <a:pt x="25" y="26"/>
                  </a:cubicBezTo>
                  <a:cubicBezTo>
                    <a:pt x="26" y="26"/>
                    <a:pt x="28" y="25"/>
                    <a:pt x="29" y="25"/>
                  </a:cubicBezTo>
                  <a:cubicBezTo>
                    <a:pt x="31" y="23"/>
                    <a:pt x="31" y="21"/>
                    <a:pt x="31" y="19"/>
                  </a:cubicBezTo>
                  <a:cubicBezTo>
                    <a:pt x="31" y="17"/>
                    <a:pt x="31" y="16"/>
                    <a:pt x="30" y="14"/>
                  </a:cubicBezTo>
                  <a:cubicBezTo>
                    <a:pt x="25" y="9"/>
                    <a:pt x="25" y="9"/>
                    <a:pt x="25" y="9"/>
                  </a:cubicBezTo>
                  <a:cubicBezTo>
                    <a:pt x="24" y="7"/>
                    <a:pt x="23" y="6"/>
                    <a:pt x="21" y="4"/>
                  </a:cubicBezTo>
                  <a:cubicBezTo>
                    <a:pt x="19" y="3"/>
                    <a:pt x="17" y="2"/>
                    <a:pt x="15" y="2"/>
                  </a:cubicBezTo>
                  <a:cubicBezTo>
                    <a:pt x="5" y="1"/>
                    <a:pt x="5" y="1"/>
                    <a:pt x="5" y="1"/>
                  </a:cubicBezTo>
                  <a:cubicBezTo>
                    <a:pt x="4" y="0"/>
                    <a:pt x="4" y="0"/>
                    <a:pt x="4" y="0"/>
                  </a:cubicBezTo>
                  <a:cubicBezTo>
                    <a:pt x="3" y="0"/>
                    <a:pt x="2" y="1"/>
                    <a:pt x="1" y="1"/>
                  </a:cubicBezTo>
                  <a:cubicBezTo>
                    <a:pt x="1" y="2"/>
                    <a:pt x="0" y="3"/>
                    <a:pt x="0" y="4"/>
                  </a:cubicBezTo>
                  <a:cubicBezTo>
                    <a:pt x="0" y="4"/>
                    <a:pt x="0" y="5"/>
                    <a:pt x="1" y="6"/>
                  </a:cubicBezTo>
                  <a:cubicBezTo>
                    <a:pt x="2" y="7"/>
                    <a:pt x="2" y="7"/>
                    <a:pt x="2" y="7"/>
                  </a:cubicBez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4" name="Freeform 295"/>
            <p:cNvSpPr>
              <a:spLocks/>
            </p:cNvSpPr>
            <p:nvPr/>
          </p:nvSpPr>
          <p:spPr bwMode="auto">
            <a:xfrm>
              <a:off x="-4454527" y="2663825"/>
              <a:ext cx="95249" cy="57149"/>
            </a:xfrm>
            <a:custGeom>
              <a:avLst/>
              <a:gdLst>
                <a:gd name="T0" fmla="*/ 2147483647 w 25"/>
                <a:gd name="T1" fmla="*/ 2147483647 h 15"/>
                <a:gd name="T2" fmla="*/ 2147483647 w 25"/>
                <a:gd name="T3" fmla="*/ 2147483647 h 15"/>
                <a:gd name="T4" fmla="*/ 2147483647 w 25"/>
                <a:gd name="T5" fmla="*/ 2147483647 h 15"/>
                <a:gd name="T6" fmla="*/ 2147483647 w 25"/>
                <a:gd name="T7" fmla="*/ 2147483647 h 15"/>
                <a:gd name="T8" fmla="*/ 2147483647 w 25"/>
                <a:gd name="T9" fmla="*/ 2147483647 h 15"/>
                <a:gd name="T10" fmla="*/ 2147483647 w 25"/>
                <a:gd name="T11" fmla="*/ 2147483647 h 15"/>
                <a:gd name="T12" fmla="*/ 2147483647 w 25"/>
                <a:gd name="T13" fmla="*/ 2147483647 h 15"/>
                <a:gd name="T14" fmla="*/ 2147483647 w 25"/>
                <a:gd name="T15" fmla="*/ 2147483647 h 15"/>
                <a:gd name="T16" fmla="*/ 2147483647 w 25"/>
                <a:gd name="T17" fmla="*/ 2147483647 h 15"/>
                <a:gd name="T18" fmla="*/ 2147483647 w 25"/>
                <a:gd name="T19" fmla="*/ 2147483647 h 15"/>
                <a:gd name="T20" fmla="*/ 2147483647 w 25"/>
                <a:gd name="T21" fmla="*/ 2147483647 h 15"/>
                <a:gd name="T22" fmla="*/ 2147483647 w 25"/>
                <a:gd name="T23" fmla="*/ 2147483647 h 15"/>
                <a:gd name="T24" fmla="*/ 2147483647 w 25"/>
                <a:gd name="T25" fmla="*/ 2147483647 h 15"/>
                <a:gd name="T26" fmla="*/ 2147483647 w 25"/>
                <a:gd name="T27" fmla="*/ 2147483647 h 15"/>
                <a:gd name="T28" fmla="*/ 2147483647 w 25"/>
                <a:gd name="T29" fmla="*/ 2147483647 h 15"/>
                <a:gd name="T30" fmla="*/ 2147483647 w 25"/>
                <a:gd name="T31" fmla="*/ 2147483647 h 15"/>
                <a:gd name="T32" fmla="*/ 2147483647 w 25"/>
                <a:gd name="T33" fmla="*/ 2147483647 h 15"/>
                <a:gd name="T34" fmla="*/ 2147483647 w 25"/>
                <a:gd name="T35" fmla="*/ 2147483647 h 15"/>
                <a:gd name="T36" fmla="*/ 2147483647 w 25"/>
                <a:gd name="T37" fmla="*/ 2147483647 h 15"/>
                <a:gd name="T38" fmla="*/ 2147483647 w 25"/>
                <a:gd name="T39" fmla="*/ 2147483647 h 15"/>
                <a:gd name="T40" fmla="*/ 2147483647 w 25"/>
                <a:gd name="T41" fmla="*/ 2147483647 h 15"/>
                <a:gd name="T42" fmla="*/ 2147483647 w 25"/>
                <a:gd name="T43" fmla="*/ 2147483647 h 15"/>
                <a:gd name="T44" fmla="*/ 2147483647 w 25"/>
                <a:gd name="T45" fmla="*/ 2147483647 h 15"/>
                <a:gd name="T46" fmla="*/ 2147483647 w 25"/>
                <a:gd name="T47" fmla="*/ 0 h 15"/>
                <a:gd name="T48" fmla="*/ 2147483647 w 25"/>
                <a:gd name="T49" fmla="*/ 0 h 15"/>
                <a:gd name="T50" fmla="*/ 2147483647 w 25"/>
                <a:gd name="T51" fmla="*/ 2147483647 h 15"/>
                <a:gd name="T52" fmla="*/ 0 w 25"/>
                <a:gd name="T53" fmla="*/ 2147483647 h 15"/>
                <a:gd name="T54" fmla="*/ 2147483647 w 25"/>
                <a:gd name="T55" fmla="*/ 2147483647 h 15"/>
                <a:gd name="T56" fmla="*/ 2147483647 w 25"/>
                <a:gd name="T57" fmla="*/ 2147483647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 h="15">
                  <a:moveTo>
                    <a:pt x="3" y="7"/>
                  </a:moveTo>
                  <a:cubicBezTo>
                    <a:pt x="5" y="7"/>
                    <a:pt x="5" y="7"/>
                    <a:pt x="5" y="7"/>
                  </a:cubicBezTo>
                  <a:cubicBezTo>
                    <a:pt x="5" y="6"/>
                    <a:pt x="5" y="6"/>
                    <a:pt x="5" y="6"/>
                  </a:cubicBezTo>
                  <a:cubicBezTo>
                    <a:pt x="5" y="5"/>
                    <a:pt x="5" y="5"/>
                    <a:pt x="5" y="4"/>
                  </a:cubicBezTo>
                  <a:cubicBezTo>
                    <a:pt x="6" y="4"/>
                    <a:pt x="6" y="4"/>
                    <a:pt x="7" y="4"/>
                  </a:cubicBezTo>
                  <a:cubicBezTo>
                    <a:pt x="17" y="4"/>
                    <a:pt x="17" y="4"/>
                    <a:pt x="17" y="4"/>
                  </a:cubicBezTo>
                  <a:cubicBezTo>
                    <a:pt x="18" y="4"/>
                    <a:pt x="18" y="4"/>
                    <a:pt x="19" y="5"/>
                  </a:cubicBezTo>
                  <a:cubicBezTo>
                    <a:pt x="20" y="6"/>
                    <a:pt x="20" y="6"/>
                    <a:pt x="20" y="7"/>
                  </a:cubicBezTo>
                  <a:cubicBezTo>
                    <a:pt x="20" y="8"/>
                    <a:pt x="20" y="8"/>
                    <a:pt x="20" y="8"/>
                  </a:cubicBezTo>
                  <a:cubicBezTo>
                    <a:pt x="20" y="9"/>
                    <a:pt x="20" y="9"/>
                    <a:pt x="20" y="10"/>
                  </a:cubicBezTo>
                  <a:cubicBezTo>
                    <a:pt x="19" y="10"/>
                    <a:pt x="19" y="11"/>
                    <a:pt x="18" y="11"/>
                  </a:cubicBezTo>
                  <a:cubicBezTo>
                    <a:pt x="9" y="11"/>
                    <a:pt x="9" y="11"/>
                    <a:pt x="9" y="11"/>
                  </a:cubicBezTo>
                  <a:cubicBezTo>
                    <a:pt x="8" y="11"/>
                    <a:pt x="7" y="10"/>
                    <a:pt x="6" y="10"/>
                  </a:cubicBezTo>
                  <a:cubicBezTo>
                    <a:pt x="6" y="9"/>
                    <a:pt x="5" y="8"/>
                    <a:pt x="5" y="7"/>
                  </a:cubicBezTo>
                  <a:cubicBezTo>
                    <a:pt x="3" y="7"/>
                    <a:pt x="3" y="7"/>
                    <a:pt x="3" y="7"/>
                  </a:cubicBezTo>
                  <a:cubicBezTo>
                    <a:pt x="1" y="8"/>
                    <a:pt x="1" y="8"/>
                    <a:pt x="1" y="8"/>
                  </a:cubicBezTo>
                  <a:cubicBezTo>
                    <a:pt x="1" y="10"/>
                    <a:pt x="2" y="11"/>
                    <a:pt x="4" y="13"/>
                  </a:cubicBezTo>
                  <a:cubicBezTo>
                    <a:pt x="5" y="14"/>
                    <a:pt x="7" y="15"/>
                    <a:pt x="9" y="15"/>
                  </a:cubicBezTo>
                  <a:cubicBezTo>
                    <a:pt x="18" y="15"/>
                    <a:pt x="18" y="15"/>
                    <a:pt x="18" y="15"/>
                  </a:cubicBezTo>
                  <a:cubicBezTo>
                    <a:pt x="20" y="15"/>
                    <a:pt x="22" y="14"/>
                    <a:pt x="23" y="13"/>
                  </a:cubicBezTo>
                  <a:cubicBezTo>
                    <a:pt x="24" y="12"/>
                    <a:pt x="25" y="10"/>
                    <a:pt x="25" y="8"/>
                  </a:cubicBezTo>
                  <a:cubicBezTo>
                    <a:pt x="25" y="7"/>
                    <a:pt x="25" y="7"/>
                    <a:pt x="25" y="7"/>
                  </a:cubicBezTo>
                  <a:cubicBezTo>
                    <a:pt x="24" y="5"/>
                    <a:pt x="24" y="3"/>
                    <a:pt x="22" y="2"/>
                  </a:cubicBezTo>
                  <a:cubicBezTo>
                    <a:pt x="21" y="0"/>
                    <a:pt x="19" y="0"/>
                    <a:pt x="17" y="0"/>
                  </a:cubicBezTo>
                  <a:cubicBezTo>
                    <a:pt x="7" y="0"/>
                    <a:pt x="7" y="0"/>
                    <a:pt x="7" y="0"/>
                  </a:cubicBezTo>
                  <a:cubicBezTo>
                    <a:pt x="5" y="0"/>
                    <a:pt x="3" y="0"/>
                    <a:pt x="2" y="1"/>
                  </a:cubicBezTo>
                  <a:cubicBezTo>
                    <a:pt x="1" y="3"/>
                    <a:pt x="0" y="4"/>
                    <a:pt x="0" y="6"/>
                  </a:cubicBezTo>
                  <a:cubicBezTo>
                    <a:pt x="0" y="7"/>
                    <a:pt x="0" y="7"/>
                    <a:pt x="1" y="8"/>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5" name="Freeform 296"/>
            <p:cNvSpPr>
              <a:spLocks/>
            </p:cNvSpPr>
            <p:nvPr/>
          </p:nvSpPr>
          <p:spPr bwMode="auto">
            <a:xfrm>
              <a:off x="-3432178" y="2822575"/>
              <a:ext cx="87311" cy="165100"/>
            </a:xfrm>
            <a:custGeom>
              <a:avLst/>
              <a:gdLst>
                <a:gd name="T0" fmla="*/ 2147483647 w 23"/>
                <a:gd name="T1" fmla="*/ 2147483647 h 44"/>
                <a:gd name="T2" fmla="*/ 2147483647 w 23"/>
                <a:gd name="T3" fmla="*/ 2147483647 h 44"/>
                <a:gd name="T4" fmla="*/ 2147483647 w 23"/>
                <a:gd name="T5" fmla="*/ 2147483647 h 44"/>
                <a:gd name="T6" fmla="*/ 2147483647 w 23"/>
                <a:gd name="T7" fmla="*/ 2147483647 h 44"/>
                <a:gd name="T8" fmla="*/ 2147483647 w 23"/>
                <a:gd name="T9" fmla="*/ 2147483647 h 44"/>
                <a:gd name="T10" fmla="*/ 0 w 23"/>
                <a:gd name="T11" fmla="*/ 2147483647 h 44"/>
                <a:gd name="T12" fmla="*/ 0 w 23"/>
                <a:gd name="T13" fmla="*/ 2147483647 h 44"/>
                <a:gd name="T14" fmla="*/ 2147483647 w 23"/>
                <a:gd name="T15" fmla="*/ 2147483647 h 44"/>
                <a:gd name="T16" fmla="*/ 2147483647 w 23"/>
                <a:gd name="T17" fmla="*/ 2147483647 h 44"/>
                <a:gd name="T18" fmla="*/ 2147483647 w 23"/>
                <a:gd name="T19" fmla="*/ 2147483647 h 44"/>
                <a:gd name="T20" fmla="*/ 2147483647 w 23"/>
                <a:gd name="T21" fmla="*/ 2147483647 h 44"/>
                <a:gd name="T22" fmla="*/ 2147483647 w 23"/>
                <a:gd name="T23" fmla="*/ 2147483647 h 44"/>
                <a:gd name="T24" fmla="*/ 2147483647 w 23"/>
                <a:gd name="T25" fmla="*/ 2147483647 h 44"/>
                <a:gd name="T26" fmla="*/ 2147483647 w 23"/>
                <a:gd name="T27" fmla="*/ 2147483647 h 44"/>
                <a:gd name="T28" fmla="*/ 2147483647 w 23"/>
                <a:gd name="T29" fmla="*/ 2147483647 h 44"/>
                <a:gd name="T30" fmla="*/ 2147483647 w 23"/>
                <a:gd name="T31" fmla="*/ 2147483647 h 44"/>
                <a:gd name="T32" fmla="*/ 2147483647 w 23"/>
                <a:gd name="T33" fmla="*/ 2147483647 h 44"/>
                <a:gd name="T34" fmla="*/ 2147483647 w 23"/>
                <a:gd name="T35" fmla="*/ 2147483647 h 44"/>
                <a:gd name="T36" fmla="*/ 2147483647 w 23"/>
                <a:gd name="T37" fmla="*/ 0 h 44"/>
                <a:gd name="T38" fmla="*/ 2147483647 w 23"/>
                <a:gd name="T39" fmla="*/ 2147483647 h 44"/>
                <a:gd name="T40" fmla="*/ 2147483647 w 23"/>
                <a:gd name="T41" fmla="*/ 2147483647 h 44"/>
                <a:gd name="T42" fmla="*/ 2147483647 w 23"/>
                <a:gd name="T43" fmla="*/ 2147483647 h 44"/>
                <a:gd name="T44" fmla="*/ 2147483647 w 23"/>
                <a:gd name="T45" fmla="*/ 2147483647 h 44"/>
                <a:gd name="T46" fmla="*/ 2147483647 w 23"/>
                <a:gd name="T47" fmla="*/ 2147483647 h 44"/>
                <a:gd name="T48" fmla="*/ 2147483647 w 23"/>
                <a:gd name="T49" fmla="*/ 2147483647 h 44"/>
                <a:gd name="T50" fmla="*/ 2147483647 w 23"/>
                <a:gd name="T51" fmla="*/ 2147483647 h 44"/>
                <a:gd name="T52" fmla="*/ 2147483647 w 23"/>
                <a:gd name="T53" fmla="*/ 2147483647 h 44"/>
                <a:gd name="T54" fmla="*/ 2147483647 w 23"/>
                <a:gd name="T55" fmla="*/ 2147483647 h 44"/>
                <a:gd name="T56" fmla="*/ 2147483647 w 23"/>
                <a:gd name="T57" fmla="*/ 2147483647 h 44"/>
                <a:gd name="T58" fmla="*/ 2147483647 w 23"/>
                <a:gd name="T59" fmla="*/ 2147483647 h 44"/>
                <a:gd name="T60" fmla="*/ 2147483647 w 23"/>
                <a:gd name="T61" fmla="*/ 2147483647 h 44"/>
                <a:gd name="T62" fmla="*/ 2147483647 w 23"/>
                <a:gd name="T63" fmla="*/ 2147483647 h 44"/>
                <a:gd name="T64" fmla="*/ 2147483647 w 23"/>
                <a:gd name="T65" fmla="*/ 2147483647 h 44"/>
                <a:gd name="T66" fmla="*/ 2147483647 w 23"/>
                <a:gd name="T67" fmla="*/ 2147483647 h 44"/>
                <a:gd name="T68" fmla="*/ 2147483647 w 23"/>
                <a:gd name="T69" fmla="*/ 2147483647 h 44"/>
                <a:gd name="T70" fmla="*/ 2147483647 w 23"/>
                <a:gd name="T71" fmla="*/ 2147483647 h 44"/>
                <a:gd name="T72" fmla="*/ 2147483647 w 23"/>
                <a:gd name="T73" fmla="*/ 2147483647 h 44"/>
                <a:gd name="T74" fmla="*/ 2147483647 w 23"/>
                <a:gd name="T75" fmla="*/ 2147483647 h 44"/>
                <a:gd name="T76" fmla="*/ 2147483647 w 23"/>
                <a:gd name="T77" fmla="*/ 2147483647 h 44"/>
                <a:gd name="T78" fmla="*/ 2147483647 w 23"/>
                <a:gd name="T79" fmla="*/ 2147483647 h 44"/>
                <a:gd name="T80" fmla="*/ 2147483647 w 23"/>
                <a:gd name="T81" fmla="*/ 2147483647 h 44"/>
                <a:gd name="T82" fmla="*/ 2147483647 w 23"/>
                <a:gd name="T83" fmla="*/ 2147483647 h 44"/>
                <a:gd name="T84" fmla="*/ 2147483647 w 23"/>
                <a:gd name="T85" fmla="*/ 2147483647 h 44"/>
                <a:gd name="T86" fmla="*/ 2147483647 w 23"/>
                <a:gd name="T87" fmla="*/ 2147483647 h 44"/>
                <a:gd name="T88" fmla="*/ 2147483647 w 23"/>
                <a:gd name="T89" fmla="*/ 2147483647 h 44"/>
                <a:gd name="T90" fmla="*/ 2147483647 w 23"/>
                <a:gd name="T91" fmla="*/ 2147483647 h 44"/>
                <a:gd name="T92" fmla="*/ 2147483647 w 23"/>
                <a:gd name="T93" fmla="*/ 2147483647 h 44"/>
                <a:gd name="T94" fmla="*/ 2147483647 w 23"/>
                <a:gd name="T95" fmla="*/ 2147483647 h 44"/>
                <a:gd name="T96" fmla="*/ 2147483647 w 23"/>
                <a:gd name="T97" fmla="*/ 2147483647 h 44"/>
                <a:gd name="T98" fmla="*/ 2147483647 w 23"/>
                <a:gd name="T99" fmla="*/ 2147483647 h 44"/>
                <a:gd name="T100" fmla="*/ 2147483647 w 23"/>
                <a:gd name="T101" fmla="*/ 2147483647 h 44"/>
                <a:gd name="T102" fmla="*/ 2147483647 w 23"/>
                <a:gd name="T103" fmla="*/ 2147483647 h 44"/>
                <a:gd name="T104" fmla="*/ 2147483647 w 23"/>
                <a:gd name="T105" fmla="*/ 2147483647 h 44"/>
                <a:gd name="T106" fmla="*/ 2147483647 w 23"/>
                <a:gd name="T107" fmla="*/ 2147483647 h 44"/>
                <a:gd name="T108" fmla="*/ 2147483647 w 23"/>
                <a:gd name="T109" fmla="*/ 2147483647 h 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 h="44">
                  <a:moveTo>
                    <a:pt x="5" y="9"/>
                  </a:moveTo>
                  <a:cubicBezTo>
                    <a:pt x="3" y="9"/>
                    <a:pt x="3" y="9"/>
                    <a:pt x="3" y="9"/>
                  </a:cubicBezTo>
                  <a:cubicBezTo>
                    <a:pt x="3" y="10"/>
                    <a:pt x="2" y="11"/>
                    <a:pt x="2" y="11"/>
                  </a:cubicBezTo>
                  <a:cubicBezTo>
                    <a:pt x="2" y="12"/>
                    <a:pt x="1" y="13"/>
                    <a:pt x="1" y="15"/>
                  </a:cubicBezTo>
                  <a:cubicBezTo>
                    <a:pt x="1" y="16"/>
                    <a:pt x="2" y="18"/>
                    <a:pt x="3" y="19"/>
                  </a:cubicBezTo>
                  <a:cubicBezTo>
                    <a:pt x="4" y="20"/>
                    <a:pt x="5" y="21"/>
                    <a:pt x="6" y="21"/>
                  </a:cubicBezTo>
                  <a:cubicBezTo>
                    <a:pt x="6" y="21"/>
                    <a:pt x="6" y="21"/>
                    <a:pt x="6" y="21"/>
                  </a:cubicBezTo>
                  <a:cubicBezTo>
                    <a:pt x="6" y="22"/>
                    <a:pt x="6" y="22"/>
                    <a:pt x="6" y="23"/>
                  </a:cubicBezTo>
                  <a:cubicBezTo>
                    <a:pt x="6" y="24"/>
                    <a:pt x="5" y="26"/>
                    <a:pt x="4" y="28"/>
                  </a:cubicBezTo>
                  <a:cubicBezTo>
                    <a:pt x="3" y="30"/>
                    <a:pt x="2" y="32"/>
                    <a:pt x="2" y="34"/>
                  </a:cubicBezTo>
                  <a:cubicBezTo>
                    <a:pt x="2" y="35"/>
                    <a:pt x="2" y="36"/>
                    <a:pt x="1" y="38"/>
                  </a:cubicBezTo>
                  <a:cubicBezTo>
                    <a:pt x="1" y="38"/>
                    <a:pt x="1" y="39"/>
                    <a:pt x="0" y="40"/>
                  </a:cubicBezTo>
                  <a:cubicBezTo>
                    <a:pt x="0" y="41"/>
                    <a:pt x="0" y="41"/>
                    <a:pt x="0" y="41"/>
                  </a:cubicBezTo>
                  <a:cubicBezTo>
                    <a:pt x="0" y="41"/>
                    <a:pt x="0" y="41"/>
                    <a:pt x="0" y="42"/>
                  </a:cubicBezTo>
                  <a:cubicBezTo>
                    <a:pt x="0" y="43"/>
                    <a:pt x="0" y="43"/>
                    <a:pt x="0" y="43"/>
                  </a:cubicBezTo>
                  <a:cubicBezTo>
                    <a:pt x="1" y="44"/>
                    <a:pt x="2" y="44"/>
                    <a:pt x="2" y="44"/>
                  </a:cubicBezTo>
                  <a:cubicBezTo>
                    <a:pt x="3" y="44"/>
                    <a:pt x="3" y="44"/>
                    <a:pt x="3" y="44"/>
                  </a:cubicBezTo>
                  <a:cubicBezTo>
                    <a:pt x="4" y="43"/>
                    <a:pt x="4" y="43"/>
                    <a:pt x="4" y="43"/>
                  </a:cubicBezTo>
                  <a:cubicBezTo>
                    <a:pt x="5" y="43"/>
                    <a:pt x="6" y="42"/>
                    <a:pt x="7" y="41"/>
                  </a:cubicBezTo>
                  <a:cubicBezTo>
                    <a:pt x="10" y="40"/>
                    <a:pt x="12" y="39"/>
                    <a:pt x="15" y="37"/>
                  </a:cubicBezTo>
                  <a:cubicBezTo>
                    <a:pt x="18" y="35"/>
                    <a:pt x="20" y="33"/>
                    <a:pt x="21" y="31"/>
                  </a:cubicBezTo>
                  <a:cubicBezTo>
                    <a:pt x="23" y="29"/>
                    <a:pt x="23" y="26"/>
                    <a:pt x="23" y="24"/>
                  </a:cubicBezTo>
                  <a:cubicBezTo>
                    <a:pt x="23" y="19"/>
                    <a:pt x="22" y="15"/>
                    <a:pt x="19" y="12"/>
                  </a:cubicBezTo>
                  <a:cubicBezTo>
                    <a:pt x="17" y="10"/>
                    <a:pt x="16" y="9"/>
                    <a:pt x="14" y="7"/>
                  </a:cubicBezTo>
                  <a:cubicBezTo>
                    <a:pt x="14" y="6"/>
                    <a:pt x="13" y="5"/>
                    <a:pt x="13" y="5"/>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3"/>
                    <a:pt x="12" y="3"/>
                    <a:pt x="12" y="3"/>
                  </a:cubicBezTo>
                  <a:cubicBezTo>
                    <a:pt x="12" y="2"/>
                    <a:pt x="12" y="2"/>
                    <a:pt x="12" y="1"/>
                  </a:cubicBezTo>
                  <a:cubicBezTo>
                    <a:pt x="11" y="1"/>
                    <a:pt x="10" y="0"/>
                    <a:pt x="10" y="0"/>
                  </a:cubicBezTo>
                  <a:cubicBezTo>
                    <a:pt x="9" y="1"/>
                    <a:pt x="8" y="1"/>
                    <a:pt x="7" y="1"/>
                  </a:cubicBezTo>
                  <a:cubicBezTo>
                    <a:pt x="6" y="2"/>
                    <a:pt x="5" y="3"/>
                    <a:pt x="4" y="4"/>
                  </a:cubicBezTo>
                  <a:cubicBezTo>
                    <a:pt x="3" y="6"/>
                    <a:pt x="3" y="7"/>
                    <a:pt x="3" y="9"/>
                  </a:cubicBezTo>
                  <a:cubicBezTo>
                    <a:pt x="5" y="9"/>
                    <a:pt x="5" y="9"/>
                    <a:pt x="5" y="9"/>
                  </a:cubicBezTo>
                  <a:cubicBezTo>
                    <a:pt x="7" y="9"/>
                    <a:pt x="7" y="9"/>
                    <a:pt x="7" y="9"/>
                  </a:cubicBezTo>
                  <a:cubicBezTo>
                    <a:pt x="7" y="8"/>
                    <a:pt x="8" y="7"/>
                    <a:pt x="8" y="6"/>
                  </a:cubicBezTo>
                  <a:cubicBezTo>
                    <a:pt x="9" y="6"/>
                    <a:pt x="9" y="5"/>
                    <a:pt x="10" y="5"/>
                  </a:cubicBezTo>
                  <a:cubicBezTo>
                    <a:pt x="10" y="5"/>
                    <a:pt x="10" y="5"/>
                    <a:pt x="10" y="5"/>
                  </a:cubicBezTo>
                  <a:cubicBezTo>
                    <a:pt x="10" y="5"/>
                    <a:pt x="10" y="5"/>
                    <a:pt x="10" y="5"/>
                  </a:cubicBezTo>
                  <a:cubicBezTo>
                    <a:pt x="10" y="4"/>
                    <a:pt x="10" y="4"/>
                    <a:pt x="10" y="4"/>
                  </a:cubicBezTo>
                  <a:cubicBezTo>
                    <a:pt x="10" y="5"/>
                    <a:pt x="10" y="5"/>
                    <a:pt x="10" y="5"/>
                  </a:cubicBezTo>
                  <a:cubicBezTo>
                    <a:pt x="10" y="5"/>
                    <a:pt x="10" y="5"/>
                    <a:pt x="10" y="5"/>
                  </a:cubicBezTo>
                  <a:cubicBezTo>
                    <a:pt x="10" y="4"/>
                    <a:pt x="10" y="4"/>
                    <a:pt x="10" y="4"/>
                  </a:cubicBezTo>
                  <a:cubicBezTo>
                    <a:pt x="10" y="5"/>
                    <a:pt x="10" y="5"/>
                    <a:pt x="10" y="5"/>
                  </a:cubicBezTo>
                  <a:cubicBezTo>
                    <a:pt x="10" y="3"/>
                    <a:pt x="10" y="3"/>
                    <a:pt x="10" y="3"/>
                  </a:cubicBezTo>
                  <a:cubicBezTo>
                    <a:pt x="9" y="4"/>
                    <a:pt x="9" y="4"/>
                    <a:pt x="9" y="4"/>
                  </a:cubicBezTo>
                  <a:cubicBezTo>
                    <a:pt x="9" y="5"/>
                    <a:pt x="10" y="5"/>
                    <a:pt x="10" y="5"/>
                  </a:cubicBezTo>
                  <a:cubicBezTo>
                    <a:pt x="10" y="3"/>
                    <a:pt x="10" y="3"/>
                    <a:pt x="10" y="3"/>
                  </a:cubicBezTo>
                  <a:cubicBezTo>
                    <a:pt x="9" y="4"/>
                    <a:pt x="9" y="4"/>
                    <a:pt x="9" y="4"/>
                  </a:cubicBezTo>
                  <a:cubicBezTo>
                    <a:pt x="10" y="3"/>
                    <a:pt x="10" y="3"/>
                    <a:pt x="10" y="3"/>
                  </a:cubicBezTo>
                  <a:cubicBezTo>
                    <a:pt x="8" y="3"/>
                    <a:pt x="8" y="3"/>
                    <a:pt x="8" y="3"/>
                  </a:cubicBezTo>
                  <a:cubicBezTo>
                    <a:pt x="8" y="3"/>
                    <a:pt x="8" y="4"/>
                    <a:pt x="9" y="4"/>
                  </a:cubicBezTo>
                  <a:cubicBezTo>
                    <a:pt x="10" y="3"/>
                    <a:pt x="10" y="3"/>
                    <a:pt x="10" y="3"/>
                  </a:cubicBezTo>
                  <a:cubicBezTo>
                    <a:pt x="8" y="3"/>
                    <a:pt x="8" y="3"/>
                    <a:pt x="8" y="3"/>
                  </a:cubicBezTo>
                  <a:cubicBezTo>
                    <a:pt x="9" y="3"/>
                    <a:pt x="9" y="3"/>
                    <a:pt x="9" y="3"/>
                  </a:cubicBezTo>
                  <a:cubicBezTo>
                    <a:pt x="8" y="3"/>
                    <a:pt x="8" y="3"/>
                    <a:pt x="8" y="3"/>
                  </a:cubicBezTo>
                  <a:cubicBezTo>
                    <a:pt x="8" y="3"/>
                    <a:pt x="8" y="3"/>
                    <a:pt x="8" y="3"/>
                  </a:cubicBezTo>
                  <a:cubicBezTo>
                    <a:pt x="9" y="3"/>
                    <a:pt x="9" y="3"/>
                    <a:pt x="9" y="3"/>
                  </a:cubicBezTo>
                  <a:cubicBezTo>
                    <a:pt x="8" y="3"/>
                    <a:pt x="8" y="3"/>
                    <a:pt x="8" y="3"/>
                  </a:cubicBezTo>
                  <a:cubicBezTo>
                    <a:pt x="8" y="3"/>
                    <a:pt x="8" y="3"/>
                    <a:pt x="8" y="3"/>
                  </a:cubicBezTo>
                  <a:cubicBezTo>
                    <a:pt x="8" y="4"/>
                    <a:pt x="8" y="4"/>
                    <a:pt x="8" y="4"/>
                  </a:cubicBezTo>
                  <a:cubicBezTo>
                    <a:pt x="8" y="5"/>
                    <a:pt x="8" y="6"/>
                    <a:pt x="9" y="7"/>
                  </a:cubicBezTo>
                  <a:cubicBezTo>
                    <a:pt x="10" y="9"/>
                    <a:pt x="13" y="12"/>
                    <a:pt x="16" y="15"/>
                  </a:cubicBezTo>
                  <a:cubicBezTo>
                    <a:pt x="18" y="17"/>
                    <a:pt x="19" y="20"/>
                    <a:pt x="19" y="24"/>
                  </a:cubicBezTo>
                  <a:cubicBezTo>
                    <a:pt x="19" y="26"/>
                    <a:pt x="19" y="27"/>
                    <a:pt x="18" y="29"/>
                  </a:cubicBezTo>
                  <a:cubicBezTo>
                    <a:pt x="17" y="30"/>
                    <a:pt x="13" y="33"/>
                    <a:pt x="10" y="35"/>
                  </a:cubicBezTo>
                  <a:cubicBezTo>
                    <a:pt x="9" y="36"/>
                    <a:pt x="7" y="37"/>
                    <a:pt x="5" y="38"/>
                  </a:cubicBezTo>
                  <a:cubicBezTo>
                    <a:pt x="4" y="39"/>
                    <a:pt x="3" y="39"/>
                    <a:pt x="2" y="40"/>
                  </a:cubicBezTo>
                  <a:cubicBezTo>
                    <a:pt x="2" y="40"/>
                    <a:pt x="2" y="40"/>
                    <a:pt x="2" y="40"/>
                  </a:cubicBezTo>
                  <a:cubicBezTo>
                    <a:pt x="2" y="41"/>
                    <a:pt x="2" y="41"/>
                    <a:pt x="2" y="41"/>
                  </a:cubicBezTo>
                  <a:cubicBezTo>
                    <a:pt x="2" y="40"/>
                    <a:pt x="2" y="40"/>
                    <a:pt x="2" y="40"/>
                  </a:cubicBezTo>
                  <a:cubicBezTo>
                    <a:pt x="2" y="40"/>
                    <a:pt x="2" y="40"/>
                    <a:pt x="2" y="40"/>
                  </a:cubicBezTo>
                  <a:cubicBezTo>
                    <a:pt x="2" y="41"/>
                    <a:pt x="2" y="41"/>
                    <a:pt x="2" y="41"/>
                  </a:cubicBezTo>
                  <a:cubicBezTo>
                    <a:pt x="2" y="40"/>
                    <a:pt x="2" y="40"/>
                    <a:pt x="2" y="40"/>
                  </a:cubicBezTo>
                  <a:cubicBezTo>
                    <a:pt x="2" y="42"/>
                    <a:pt x="2" y="42"/>
                    <a:pt x="2" y="42"/>
                  </a:cubicBezTo>
                  <a:cubicBezTo>
                    <a:pt x="4" y="41"/>
                    <a:pt x="4" y="41"/>
                    <a:pt x="4" y="41"/>
                  </a:cubicBezTo>
                  <a:cubicBezTo>
                    <a:pt x="3" y="40"/>
                    <a:pt x="3" y="40"/>
                    <a:pt x="2" y="40"/>
                  </a:cubicBezTo>
                  <a:cubicBezTo>
                    <a:pt x="2" y="42"/>
                    <a:pt x="2" y="42"/>
                    <a:pt x="2" y="42"/>
                  </a:cubicBezTo>
                  <a:cubicBezTo>
                    <a:pt x="4" y="41"/>
                    <a:pt x="4" y="41"/>
                    <a:pt x="4" y="41"/>
                  </a:cubicBezTo>
                  <a:cubicBezTo>
                    <a:pt x="2" y="42"/>
                    <a:pt x="2" y="42"/>
                    <a:pt x="2" y="42"/>
                  </a:cubicBezTo>
                  <a:cubicBezTo>
                    <a:pt x="4" y="42"/>
                    <a:pt x="4" y="42"/>
                    <a:pt x="4" y="42"/>
                  </a:cubicBezTo>
                  <a:cubicBezTo>
                    <a:pt x="4" y="41"/>
                    <a:pt x="4" y="41"/>
                    <a:pt x="4" y="41"/>
                  </a:cubicBezTo>
                  <a:cubicBezTo>
                    <a:pt x="2" y="42"/>
                    <a:pt x="2" y="42"/>
                    <a:pt x="2" y="42"/>
                  </a:cubicBezTo>
                  <a:cubicBezTo>
                    <a:pt x="4" y="42"/>
                    <a:pt x="4" y="42"/>
                    <a:pt x="4" y="42"/>
                  </a:cubicBezTo>
                  <a:cubicBezTo>
                    <a:pt x="3" y="42"/>
                    <a:pt x="3" y="42"/>
                    <a:pt x="3" y="42"/>
                  </a:cubicBezTo>
                  <a:cubicBezTo>
                    <a:pt x="4" y="42"/>
                    <a:pt x="4" y="42"/>
                    <a:pt x="4" y="42"/>
                  </a:cubicBezTo>
                  <a:cubicBezTo>
                    <a:pt x="4" y="42"/>
                    <a:pt x="4" y="42"/>
                    <a:pt x="4" y="42"/>
                  </a:cubicBezTo>
                  <a:cubicBezTo>
                    <a:pt x="3" y="42"/>
                    <a:pt x="3" y="42"/>
                    <a:pt x="3" y="42"/>
                  </a:cubicBezTo>
                  <a:cubicBezTo>
                    <a:pt x="4" y="42"/>
                    <a:pt x="4" y="42"/>
                    <a:pt x="4" y="42"/>
                  </a:cubicBezTo>
                  <a:cubicBezTo>
                    <a:pt x="4" y="42"/>
                    <a:pt x="4" y="42"/>
                    <a:pt x="5" y="41"/>
                  </a:cubicBezTo>
                  <a:cubicBezTo>
                    <a:pt x="5" y="40"/>
                    <a:pt x="5" y="39"/>
                    <a:pt x="6" y="38"/>
                  </a:cubicBezTo>
                  <a:cubicBezTo>
                    <a:pt x="6" y="37"/>
                    <a:pt x="7" y="36"/>
                    <a:pt x="7" y="34"/>
                  </a:cubicBezTo>
                  <a:cubicBezTo>
                    <a:pt x="7" y="33"/>
                    <a:pt x="7" y="32"/>
                    <a:pt x="8" y="30"/>
                  </a:cubicBezTo>
                  <a:cubicBezTo>
                    <a:pt x="9" y="28"/>
                    <a:pt x="10" y="26"/>
                    <a:pt x="10" y="23"/>
                  </a:cubicBezTo>
                  <a:cubicBezTo>
                    <a:pt x="10" y="22"/>
                    <a:pt x="10" y="21"/>
                    <a:pt x="10" y="20"/>
                  </a:cubicBezTo>
                  <a:cubicBezTo>
                    <a:pt x="10" y="20"/>
                    <a:pt x="9" y="19"/>
                    <a:pt x="9" y="18"/>
                  </a:cubicBezTo>
                  <a:cubicBezTo>
                    <a:pt x="8" y="18"/>
                    <a:pt x="8" y="17"/>
                    <a:pt x="7" y="17"/>
                  </a:cubicBezTo>
                  <a:cubicBezTo>
                    <a:pt x="6" y="16"/>
                    <a:pt x="6" y="16"/>
                    <a:pt x="6" y="16"/>
                  </a:cubicBezTo>
                  <a:cubicBezTo>
                    <a:pt x="5" y="15"/>
                    <a:pt x="5" y="15"/>
                    <a:pt x="5" y="15"/>
                  </a:cubicBezTo>
                  <a:cubicBezTo>
                    <a:pt x="5" y="15"/>
                    <a:pt x="5" y="14"/>
                    <a:pt x="6" y="13"/>
                  </a:cubicBezTo>
                  <a:cubicBezTo>
                    <a:pt x="6" y="12"/>
                    <a:pt x="7" y="11"/>
                    <a:pt x="7" y="9"/>
                  </a:cubicBezTo>
                  <a:lnTo>
                    <a:pt x="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6" name="Freeform 297"/>
            <p:cNvSpPr>
              <a:spLocks/>
            </p:cNvSpPr>
            <p:nvPr/>
          </p:nvSpPr>
          <p:spPr bwMode="auto">
            <a:xfrm>
              <a:off x="-3487740" y="2889250"/>
              <a:ext cx="66674" cy="65087"/>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2147483647 w 18"/>
                <a:gd name="T33" fmla="*/ 2147483647 h 17"/>
                <a:gd name="T34" fmla="*/ 2147483647 w 18"/>
                <a:gd name="T35" fmla="*/ 2147483647 h 17"/>
                <a:gd name="T36" fmla="*/ 2147483647 w 18"/>
                <a:gd name="T37" fmla="*/ 2147483647 h 17"/>
                <a:gd name="T38" fmla="*/ 2147483647 w 18"/>
                <a:gd name="T39" fmla="*/ 2147483647 h 17"/>
                <a:gd name="T40" fmla="*/ 2147483647 w 18"/>
                <a:gd name="T41" fmla="*/ 2147483647 h 17"/>
                <a:gd name="T42" fmla="*/ 2147483647 w 18"/>
                <a:gd name="T43" fmla="*/ 0 h 17"/>
                <a:gd name="T44" fmla="*/ 2147483647 w 18"/>
                <a:gd name="T45" fmla="*/ 2147483647 h 17"/>
                <a:gd name="T46" fmla="*/ 0 w 18"/>
                <a:gd name="T47" fmla="*/ 2147483647 h 17"/>
                <a:gd name="T48" fmla="*/ 0 w 18"/>
                <a:gd name="T49" fmla="*/ 2147483647 h 17"/>
                <a:gd name="T50" fmla="*/ 2147483647 w 18"/>
                <a:gd name="T51" fmla="*/ 2147483647 h 17"/>
                <a:gd name="T52" fmla="*/ 2147483647 w 18"/>
                <a:gd name="T53" fmla="*/ 2147483647 h 17"/>
                <a:gd name="T54" fmla="*/ 2147483647 w 18"/>
                <a:gd name="T55" fmla="*/ 2147483647 h 17"/>
                <a:gd name="T56" fmla="*/ 2147483647 w 18"/>
                <a:gd name="T57" fmla="*/ 2147483647 h 17"/>
                <a:gd name="T58" fmla="*/ 2147483647 w 18"/>
                <a:gd name="T59" fmla="*/ 2147483647 h 17"/>
                <a:gd name="T60" fmla="*/ 2147483647 w 18"/>
                <a:gd name="T61" fmla="*/ 2147483647 h 17"/>
                <a:gd name="T62" fmla="*/ 2147483647 w 18"/>
                <a:gd name="T63" fmla="*/ 2147483647 h 17"/>
                <a:gd name="T64" fmla="*/ 2147483647 w 18"/>
                <a:gd name="T65" fmla="*/ 2147483647 h 17"/>
                <a:gd name="T66" fmla="*/ 2147483647 w 18"/>
                <a:gd name="T67" fmla="*/ 2147483647 h 17"/>
                <a:gd name="T68" fmla="*/ 2147483647 w 18"/>
                <a:gd name="T69" fmla="*/ 0 h 17"/>
                <a:gd name="T70" fmla="*/ 2147483647 w 18"/>
                <a:gd name="T71" fmla="*/ 2147483647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 h="17">
                  <a:moveTo>
                    <a:pt x="10" y="2"/>
                  </a:moveTo>
                  <a:cubicBezTo>
                    <a:pt x="10" y="4"/>
                    <a:pt x="10" y="4"/>
                    <a:pt x="10" y="4"/>
                  </a:cubicBezTo>
                  <a:cubicBezTo>
                    <a:pt x="10" y="4"/>
                    <a:pt x="12" y="4"/>
                    <a:pt x="13" y="5"/>
                  </a:cubicBezTo>
                  <a:cubicBezTo>
                    <a:pt x="13" y="5"/>
                    <a:pt x="14" y="5"/>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3" y="8"/>
                    <a:pt x="12" y="9"/>
                    <a:pt x="12" y="10"/>
                  </a:cubicBezTo>
                  <a:cubicBezTo>
                    <a:pt x="12" y="10"/>
                    <a:pt x="12" y="11"/>
                    <a:pt x="11" y="11"/>
                  </a:cubicBezTo>
                  <a:cubicBezTo>
                    <a:pt x="11" y="11"/>
                    <a:pt x="11" y="11"/>
                    <a:pt x="10" y="12"/>
                  </a:cubicBezTo>
                  <a:cubicBezTo>
                    <a:pt x="8" y="12"/>
                    <a:pt x="7" y="12"/>
                    <a:pt x="6" y="12"/>
                  </a:cubicBezTo>
                  <a:cubicBezTo>
                    <a:pt x="5" y="12"/>
                    <a:pt x="4" y="12"/>
                    <a:pt x="4" y="12"/>
                  </a:cubicBezTo>
                  <a:cubicBezTo>
                    <a:pt x="4" y="12"/>
                    <a:pt x="4" y="12"/>
                    <a:pt x="4" y="12"/>
                  </a:cubicBezTo>
                  <a:cubicBezTo>
                    <a:pt x="4" y="11"/>
                    <a:pt x="4" y="11"/>
                    <a:pt x="4" y="11"/>
                  </a:cubicBezTo>
                  <a:cubicBezTo>
                    <a:pt x="5" y="9"/>
                    <a:pt x="6" y="7"/>
                    <a:pt x="7" y="6"/>
                  </a:cubicBezTo>
                  <a:cubicBezTo>
                    <a:pt x="8" y="5"/>
                    <a:pt x="9" y="4"/>
                    <a:pt x="10" y="4"/>
                  </a:cubicBezTo>
                  <a:cubicBezTo>
                    <a:pt x="10" y="2"/>
                    <a:pt x="10" y="2"/>
                    <a:pt x="10" y="2"/>
                  </a:cubicBezTo>
                  <a:cubicBezTo>
                    <a:pt x="10" y="0"/>
                    <a:pt x="10" y="0"/>
                    <a:pt x="10" y="0"/>
                  </a:cubicBezTo>
                  <a:cubicBezTo>
                    <a:pt x="8" y="0"/>
                    <a:pt x="6" y="1"/>
                    <a:pt x="4" y="3"/>
                  </a:cubicBezTo>
                  <a:cubicBezTo>
                    <a:pt x="2" y="4"/>
                    <a:pt x="1" y="7"/>
                    <a:pt x="0" y="10"/>
                  </a:cubicBezTo>
                  <a:cubicBezTo>
                    <a:pt x="0" y="10"/>
                    <a:pt x="0" y="11"/>
                    <a:pt x="0" y="12"/>
                  </a:cubicBezTo>
                  <a:cubicBezTo>
                    <a:pt x="0" y="13"/>
                    <a:pt x="1" y="15"/>
                    <a:pt x="2" y="16"/>
                  </a:cubicBezTo>
                  <a:cubicBezTo>
                    <a:pt x="3" y="17"/>
                    <a:pt x="5" y="17"/>
                    <a:pt x="6" y="17"/>
                  </a:cubicBezTo>
                  <a:cubicBezTo>
                    <a:pt x="8" y="17"/>
                    <a:pt x="9" y="16"/>
                    <a:pt x="11" y="16"/>
                  </a:cubicBezTo>
                  <a:cubicBezTo>
                    <a:pt x="12" y="15"/>
                    <a:pt x="13" y="15"/>
                    <a:pt x="14" y="14"/>
                  </a:cubicBezTo>
                  <a:cubicBezTo>
                    <a:pt x="15" y="13"/>
                    <a:pt x="16" y="12"/>
                    <a:pt x="16" y="11"/>
                  </a:cubicBezTo>
                  <a:cubicBezTo>
                    <a:pt x="17" y="10"/>
                    <a:pt x="17" y="9"/>
                    <a:pt x="18" y="8"/>
                  </a:cubicBezTo>
                  <a:cubicBezTo>
                    <a:pt x="18" y="7"/>
                    <a:pt x="18" y="7"/>
                    <a:pt x="18" y="6"/>
                  </a:cubicBezTo>
                  <a:cubicBezTo>
                    <a:pt x="18" y="5"/>
                    <a:pt x="18" y="3"/>
                    <a:pt x="17" y="3"/>
                  </a:cubicBezTo>
                  <a:cubicBezTo>
                    <a:pt x="16" y="2"/>
                    <a:pt x="15" y="1"/>
                    <a:pt x="13" y="1"/>
                  </a:cubicBezTo>
                  <a:cubicBezTo>
                    <a:pt x="12" y="0"/>
                    <a:pt x="11" y="0"/>
                    <a:pt x="10" y="0"/>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7" name="Freeform 298"/>
            <p:cNvSpPr>
              <a:spLocks/>
            </p:cNvSpPr>
            <p:nvPr/>
          </p:nvSpPr>
          <p:spPr bwMode="auto">
            <a:xfrm>
              <a:off x="-5084765" y="2419351"/>
              <a:ext cx="7937" cy="1584325"/>
            </a:xfrm>
            <a:custGeom>
              <a:avLst/>
              <a:gdLst>
                <a:gd name="T0" fmla="*/ 2147483647 w 2"/>
                <a:gd name="T1" fmla="*/ 2147483647 h 421"/>
                <a:gd name="T2" fmla="*/ 0 w 2"/>
                <a:gd name="T3" fmla="*/ 0 h 421"/>
                <a:gd name="T4" fmla="*/ 0 60000 65536"/>
                <a:gd name="T5" fmla="*/ 0 60000 65536"/>
              </a:gdLst>
              <a:ahLst/>
              <a:cxnLst>
                <a:cxn ang="T4">
                  <a:pos x="T0" y="T1"/>
                </a:cxn>
                <a:cxn ang="T5">
                  <a:pos x="T2" y="T3"/>
                </a:cxn>
              </a:cxnLst>
              <a:rect l="0" t="0" r="r" b="b"/>
              <a:pathLst>
                <a:path w="2" h="421">
                  <a:moveTo>
                    <a:pt x="2" y="421"/>
                  </a:moveTo>
                  <a:cubicBezTo>
                    <a:pt x="0" y="340"/>
                    <a:pt x="0" y="0"/>
                    <a:pt x="0"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sp>
          <p:nvSpPr>
            <p:cNvPr id="98" name="Freeform 299"/>
            <p:cNvSpPr>
              <a:spLocks/>
            </p:cNvSpPr>
            <p:nvPr/>
          </p:nvSpPr>
          <p:spPr bwMode="auto">
            <a:xfrm>
              <a:off x="-2901950" y="2419351"/>
              <a:ext cx="646113" cy="1647826"/>
            </a:xfrm>
            <a:custGeom>
              <a:avLst/>
              <a:gdLst>
                <a:gd name="T0" fmla="*/ 0 w 172"/>
                <a:gd name="T1" fmla="*/ 0 h 438"/>
                <a:gd name="T2" fmla="*/ 2147483647 w 172"/>
                <a:gd name="T3" fmla="*/ 2147483647 h 438"/>
                <a:gd name="T4" fmla="*/ 2147483647 w 172"/>
                <a:gd name="T5" fmla="*/ 2147483647 h 438"/>
                <a:gd name="T6" fmla="*/ 0 60000 65536"/>
                <a:gd name="T7" fmla="*/ 0 60000 65536"/>
                <a:gd name="T8" fmla="*/ 0 60000 65536"/>
              </a:gdLst>
              <a:ahLst/>
              <a:cxnLst>
                <a:cxn ang="T6">
                  <a:pos x="T0" y="T1"/>
                </a:cxn>
                <a:cxn ang="T7">
                  <a:pos x="T2" y="T3"/>
                </a:cxn>
                <a:cxn ang="T8">
                  <a:pos x="T4" y="T5"/>
                </a:cxn>
              </a:cxnLst>
              <a:rect l="0" t="0" r="r" b="b"/>
              <a:pathLst>
                <a:path w="172" h="438">
                  <a:moveTo>
                    <a:pt x="0" y="0"/>
                  </a:moveTo>
                  <a:cubicBezTo>
                    <a:pt x="73" y="63"/>
                    <a:pt x="120" y="122"/>
                    <a:pt x="136" y="198"/>
                  </a:cubicBezTo>
                  <a:cubicBezTo>
                    <a:pt x="152" y="274"/>
                    <a:pt x="172" y="418"/>
                    <a:pt x="170" y="438"/>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6D6E71"/>
                </a:solidFill>
                <a:ea typeface="MS PGothic" pitchFamily="34" charset="-128"/>
              </a:endParaRPr>
            </a:p>
          </p:txBody>
        </p:sp>
      </p:grpSp>
      <p:sp>
        <p:nvSpPr>
          <p:cNvPr id="300" name="Oval 22"/>
          <p:cNvSpPr/>
          <p:nvPr/>
        </p:nvSpPr>
        <p:spPr>
          <a:xfrm>
            <a:off x="7442159" y="481032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301" name="Oval 22"/>
          <p:cNvSpPr/>
          <p:nvPr/>
        </p:nvSpPr>
        <p:spPr>
          <a:xfrm>
            <a:off x="6108659" y="406737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302" name="Oval 22"/>
          <p:cNvSpPr/>
          <p:nvPr/>
        </p:nvSpPr>
        <p:spPr>
          <a:xfrm>
            <a:off x="6426159" y="399117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303" name="Oval 22"/>
          <p:cNvSpPr/>
          <p:nvPr/>
        </p:nvSpPr>
        <p:spPr>
          <a:xfrm>
            <a:off x="6099134" y="385147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304" name="Oval 22"/>
          <p:cNvSpPr/>
          <p:nvPr/>
        </p:nvSpPr>
        <p:spPr>
          <a:xfrm>
            <a:off x="7296109" y="383242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305" name="Oval 22"/>
          <p:cNvSpPr/>
          <p:nvPr/>
        </p:nvSpPr>
        <p:spPr>
          <a:xfrm>
            <a:off x="7924759" y="427692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306" name="Oval 22"/>
          <p:cNvSpPr/>
          <p:nvPr/>
        </p:nvSpPr>
        <p:spPr>
          <a:xfrm>
            <a:off x="8060490" y="3995934"/>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307" name="Oval 22"/>
          <p:cNvSpPr/>
          <p:nvPr userDrawn="1"/>
        </p:nvSpPr>
        <p:spPr>
          <a:xfrm>
            <a:off x="7626213" y="4364421"/>
            <a:ext cx="64008" cy="64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Tree>
    <p:extLst>
      <p:ext uri="{BB962C8B-B14F-4D97-AF65-F5344CB8AC3E}">
        <p14:creationId xmlns:p14="http://schemas.microsoft.com/office/powerpoint/2010/main" val="424580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1" name="Text Placeholder 7"/>
          <p:cNvSpPr>
            <a:spLocks noGrp="1"/>
          </p:cNvSpPr>
          <p:nvPr>
            <p:ph type="body" sz="quarter" idx="17"/>
          </p:nvPr>
        </p:nvSpPr>
        <p:spPr>
          <a:xfrm>
            <a:off x="459797" y="1254037"/>
            <a:ext cx="3968361"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dirty="0" smtClean="0"/>
              <a:t>Click to edit Master text styles</a:t>
            </a:r>
          </a:p>
        </p:txBody>
      </p:sp>
      <p:sp>
        <p:nvSpPr>
          <p:cNvPr id="24" name="Text Placeholder 7"/>
          <p:cNvSpPr>
            <a:spLocks noGrp="1"/>
          </p:cNvSpPr>
          <p:nvPr>
            <p:ph type="body" sz="quarter" idx="24"/>
          </p:nvPr>
        </p:nvSpPr>
        <p:spPr>
          <a:xfrm>
            <a:off x="4848758" y="1254037"/>
            <a:ext cx="3968361"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9" name="Text Placeholder 7"/>
          <p:cNvSpPr>
            <a:spLocks noGrp="1"/>
          </p:cNvSpPr>
          <p:nvPr>
            <p:ph type="body" sz="quarter" idx="26"/>
          </p:nvPr>
        </p:nvSpPr>
        <p:spPr>
          <a:xfrm>
            <a:off x="459797" y="3927084"/>
            <a:ext cx="3968361"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30" name="Text Placeholder 7"/>
          <p:cNvSpPr>
            <a:spLocks noGrp="1"/>
          </p:cNvSpPr>
          <p:nvPr>
            <p:ph type="body" sz="quarter" idx="27"/>
          </p:nvPr>
        </p:nvSpPr>
        <p:spPr>
          <a:xfrm>
            <a:off x="4848758" y="3927084"/>
            <a:ext cx="3968361"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7" name="Text Placeholder 7"/>
          <p:cNvSpPr>
            <a:spLocks noGrp="1"/>
          </p:cNvSpPr>
          <p:nvPr>
            <p:ph type="body" sz="quarter" idx="11"/>
          </p:nvPr>
        </p:nvSpPr>
        <p:spPr>
          <a:xfrm>
            <a:off x="467614" y="548414"/>
            <a:ext cx="8390063" cy="514168"/>
          </a:xfrm>
          <a:prstGeom prst="rect">
            <a:avLst/>
          </a:prstGeom>
        </p:spPr>
        <p:txBody>
          <a:bodyPr lIns="86561" tIns="43281" rIns="86561" bIns="43281">
            <a:noAutofit/>
          </a:bodyPr>
          <a:lstStyle>
            <a:lvl1pPr marL="0" indent="0" algn="l">
              <a:buNone/>
              <a:defRPr lang="en-US" sz="2300" kern="1200" dirty="0" smtClean="0">
                <a:ln w="12700">
                  <a:solidFill>
                    <a:schemeClr val="bg1"/>
                  </a:solidFill>
                </a:ln>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34" name="Text Placeholder 43"/>
          <p:cNvSpPr>
            <a:spLocks noGrp="1"/>
          </p:cNvSpPr>
          <p:nvPr>
            <p:ph type="body" sz="quarter" idx="22"/>
          </p:nvPr>
        </p:nvSpPr>
        <p:spPr>
          <a:xfrm>
            <a:off x="467611" y="1660824"/>
            <a:ext cx="3957320" cy="1419021"/>
          </a:xfrm>
          <a:prstGeom prst="rect">
            <a:avLst/>
          </a:prstGeom>
        </p:spPr>
        <p:txBody>
          <a:bodyPr lIns="86561" tIns="43281" rIns="86561" bIns="43281">
            <a:noAutofit/>
          </a:bodyPr>
          <a:lstStyle>
            <a:lvl1pPr marL="216402" indent="-216402">
              <a:buClr>
                <a:srgbClr val="ED1C24"/>
              </a:buClr>
              <a:buFont typeface="Olnova" pitchFamily="50" charset="0"/>
              <a:buChar char="»"/>
              <a:defRPr lang="en-US" sz="1000" kern="1200" baseline="0" dirty="0" smtClean="0">
                <a:solidFill>
                  <a:srgbClr val="4D4D4F"/>
                </a:solidFill>
                <a:latin typeface="+mj-lt"/>
                <a:ea typeface="+mn-ea"/>
                <a:cs typeface="+mn-cs"/>
              </a:defRPr>
            </a:lvl1pPr>
            <a:lvl2pPr marL="432805" indent="-216402">
              <a:buClr>
                <a:srgbClr val="ED1C24"/>
              </a:buClr>
              <a:buFont typeface="Arial" pitchFamily="34" charset="0"/>
              <a:buChar char="–"/>
              <a:defRPr sz="1000" baseline="0">
                <a:solidFill>
                  <a:srgbClr val="4D4D4F"/>
                </a:solidFill>
              </a:defRPr>
            </a:lvl2pPr>
            <a:lvl3pPr marL="649208" indent="-216402">
              <a:buClr>
                <a:srgbClr val="ED1C24"/>
              </a:buClr>
              <a:buSzPct val="75000"/>
              <a:buFont typeface="Arial" pitchFamily="34" charset="0"/>
              <a:buChar char="□"/>
              <a:defRPr sz="1000" baseline="0">
                <a:solidFill>
                  <a:srgbClr val="4D4D4F"/>
                </a:solidFill>
              </a:defRPr>
            </a:lvl3pPr>
            <a:lvl4pPr marL="865613" indent="-216402">
              <a:buClr>
                <a:srgbClr val="ED1C24"/>
              </a:buClr>
              <a:buSzPct val="75000"/>
              <a:buFont typeface="Courier New" pitchFamily="49" charset="0"/>
              <a:buChar char="o"/>
              <a:defRPr sz="1000">
                <a:solidFill>
                  <a:srgbClr val="4D4D4F"/>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5" name="Text Placeholder 43"/>
          <p:cNvSpPr>
            <a:spLocks noGrp="1"/>
          </p:cNvSpPr>
          <p:nvPr>
            <p:ph type="body" sz="quarter" idx="29"/>
          </p:nvPr>
        </p:nvSpPr>
        <p:spPr>
          <a:xfrm>
            <a:off x="4853452" y="1660824"/>
            <a:ext cx="3965137" cy="1419021"/>
          </a:xfrm>
          <a:prstGeom prst="rect">
            <a:avLst/>
          </a:prstGeom>
        </p:spPr>
        <p:txBody>
          <a:bodyPr lIns="86561" tIns="43281" rIns="86561" bIns="43281">
            <a:noAutofit/>
          </a:bodyPr>
          <a:lstStyle>
            <a:lvl1pPr marL="216402" indent="-216402">
              <a:buClr>
                <a:srgbClr val="ED1C24"/>
              </a:buClr>
              <a:buFont typeface="Olnova" pitchFamily="50" charset="0"/>
              <a:buChar char="»"/>
              <a:defRPr lang="en-US" sz="1000" kern="1200" baseline="0" dirty="0" smtClean="0">
                <a:solidFill>
                  <a:srgbClr val="4D4D4F"/>
                </a:solidFill>
                <a:latin typeface="+mj-lt"/>
                <a:ea typeface="+mn-ea"/>
                <a:cs typeface="+mn-cs"/>
              </a:defRPr>
            </a:lvl1pPr>
            <a:lvl2pPr marL="432805" indent="-216402">
              <a:buClr>
                <a:srgbClr val="ED1C24"/>
              </a:buClr>
              <a:buFont typeface="Arial" pitchFamily="34" charset="0"/>
              <a:buChar char="–"/>
              <a:defRPr sz="1000" baseline="0">
                <a:solidFill>
                  <a:srgbClr val="4D4D4F"/>
                </a:solidFill>
              </a:defRPr>
            </a:lvl2pPr>
            <a:lvl3pPr marL="649208" indent="-216402">
              <a:buClr>
                <a:srgbClr val="ED1C24"/>
              </a:buClr>
              <a:buSzPct val="75000"/>
              <a:buFont typeface="Arial" pitchFamily="34" charset="0"/>
              <a:buChar char="□"/>
              <a:defRPr sz="1000" baseline="0">
                <a:solidFill>
                  <a:srgbClr val="4D4D4F"/>
                </a:solidFill>
              </a:defRPr>
            </a:lvl3pPr>
            <a:lvl4pPr marL="865613" indent="-216402">
              <a:buClr>
                <a:srgbClr val="ED1C24"/>
              </a:buClr>
              <a:buSzPct val="75000"/>
              <a:buFont typeface="Courier New" pitchFamily="49" charset="0"/>
              <a:buChar char="o"/>
              <a:defRPr sz="1000">
                <a:solidFill>
                  <a:srgbClr val="4D4D4F"/>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 name="Text Placeholder 43"/>
          <p:cNvSpPr>
            <a:spLocks noGrp="1"/>
          </p:cNvSpPr>
          <p:nvPr>
            <p:ph type="body" sz="quarter" idx="30"/>
          </p:nvPr>
        </p:nvSpPr>
        <p:spPr>
          <a:xfrm>
            <a:off x="467611" y="4342177"/>
            <a:ext cx="3957320" cy="1419021"/>
          </a:xfrm>
          <a:prstGeom prst="rect">
            <a:avLst/>
          </a:prstGeom>
        </p:spPr>
        <p:txBody>
          <a:bodyPr lIns="86561" tIns="43281" rIns="86561" bIns="43281">
            <a:noAutofit/>
          </a:bodyPr>
          <a:lstStyle>
            <a:lvl1pPr marL="216402" indent="-216402">
              <a:buClr>
                <a:srgbClr val="ED1C24"/>
              </a:buClr>
              <a:buFont typeface="Olnova" pitchFamily="50" charset="0"/>
              <a:buChar char="»"/>
              <a:defRPr lang="en-US" sz="1000" kern="1200" baseline="0" dirty="0" smtClean="0">
                <a:solidFill>
                  <a:srgbClr val="4D4D4F"/>
                </a:solidFill>
                <a:latin typeface="+mj-lt"/>
                <a:ea typeface="+mn-ea"/>
                <a:cs typeface="+mn-cs"/>
              </a:defRPr>
            </a:lvl1pPr>
            <a:lvl2pPr marL="432805" indent="-216402">
              <a:buClr>
                <a:srgbClr val="ED1C24"/>
              </a:buClr>
              <a:buFont typeface="Arial" pitchFamily="34" charset="0"/>
              <a:buChar char="–"/>
              <a:defRPr sz="1000" baseline="0">
                <a:solidFill>
                  <a:srgbClr val="4D4D4F"/>
                </a:solidFill>
              </a:defRPr>
            </a:lvl2pPr>
            <a:lvl3pPr marL="649208" indent="-216402">
              <a:buClr>
                <a:srgbClr val="ED1C24"/>
              </a:buClr>
              <a:buSzPct val="75000"/>
              <a:buFont typeface="Arial" pitchFamily="34" charset="0"/>
              <a:buChar char="□"/>
              <a:defRPr sz="1000" baseline="0">
                <a:solidFill>
                  <a:srgbClr val="4D4D4F"/>
                </a:solidFill>
              </a:defRPr>
            </a:lvl3pPr>
            <a:lvl4pPr marL="865613" indent="-216402">
              <a:buClr>
                <a:srgbClr val="ED1C24"/>
              </a:buClr>
              <a:buSzPct val="75000"/>
              <a:buFont typeface="Courier New" pitchFamily="49" charset="0"/>
              <a:buChar char="o"/>
              <a:defRPr sz="1000">
                <a:solidFill>
                  <a:srgbClr val="4D4D4F"/>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7" name="Text Placeholder 43"/>
          <p:cNvSpPr>
            <a:spLocks noGrp="1"/>
          </p:cNvSpPr>
          <p:nvPr>
            <p:ph type="body" sz="quarter" idx="31"/>
          </p:nvPr>
        </p:nvSpPr>
        <p:spPr>
          <a:xfrm>
            <a:off x="4853452" y="4342177"/>
            <a:ext cx="3965137" cy="1419021"/>
          </a:xfrm>
          <a:prstGeom prst="rect">
            <a:avLst/>
          </a:prstGeom>
        </p:spPr>
        <p:txBody>
          <a:bodyPr lIns="86561" tIns="43281" rIns="86561" bIns="43281">
            <a:noAutofit/>
          </a:bodyPr>
          <a:lstStyle>
            <a:lvl1pPr marL="216402" indent="-216402">
              <a:buClr>
                <a:srgbClr val="ED1C24"/>
              </a:buClr>
              <a:buFont typeface="Olnova" pitchFamily="50" charset="0"/>
              <a:buChar char="»"/>
              <a:defRPr lang="en-US" sz="1000" kern="1200" baseline="0" dirty="0" smtClean="0">
                <a:solidFill>
                  <a:srgbClr val="4D4D4F"/>
                </a:solidFill>
                <a:latin typeface="+mj-lt"/>
                <a:ea typeface="+mn-ea"/>
                <a:cs typeface="+mn-cs"/>
              </a:defRPr>
            </a:lvl1pPr>
            <a:lvl2pPr marL="432805" indent="-216402">
              <a:buClr>
                <a:srgbClr val="ED1C24"/>
              </a:buClr>
              <a:buFont typeface="Arial" pitchFamily="34" charset="0"/>
              <a:buChar char="–"/>
              <a:defRPr sz="1000" baseline="0">
                <a:solidFill>
                  <a:srgbClr val="4D4D4F"/>
                </a:solidFill>
              </a:defRPr>
            </a:lvl2pPr>
            <a:lvl3pPr marL="649208" indent="-216402">
              <a:buClr>
                <a:srgbClr val="ED1C24"/>
              </a:buClr>
              <a:buSzPct val="75000"/>
              <a:buFont typeface="Arial" pitchFamily="34" charset="0"/>
              <a:buChar char="□"/>
              <a:defRPr sz="1000" baseline="0">
                <a:solidFill>
                  <a:srgbClr val="4D4D4F"/>
                </a:solidFill>
              </a:defRPr>
            </a:lvl3pPr>
            <a:lvl4pPr marL="865613" indent="-216402">
              <a:buClr>
                <a:srgbClr val="ED1C24"/>
              </a:buClr>
              <a:buSzPct val="75000"/>
              <a:buFont typeface="Courier New" pitchFamily="49" charset="0"/>
              <a:buChar char="o"/>
              <a:defRPr sz="1000">
                <a:solidFill>
                  <a:srgbClr val="4D4D4F"/>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23"/>
          <p:cNvSpPr>
            <a:spLocks noGrp="1"/>
          </p:cNvSpPr>
          <p:nvPr>
            <p:ph type="body" sz="quarter" idx="32"/>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21" name="Text Placeholder 7"/>
          <p:cNvSpPr>
            <a:spLocks noGrp="1"/>
          </p:cNvSpPr>
          <p:nvPr>
            <p:ph type="body" sz="quarter" idx="17"/>
          </p:nvPr>
        </p:nvSpPr>
        <p:spPr>
          <a:xfrm>
            <a:off x="459797" y="1254037"/>
            <a:ext cx="3968361"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2" name="Text Placeholder 7"/>
          <p:cNvSpPr>
            <a:spLocks noGrp="1"/>
          </p:cNvSpPr>
          <p:nvPr>
            <p:ph type="body" sz="quarter" idx="11"/>
          </p:nvPr>
        </p:nvSpPr>
        <p:spPr>
          <a:xfrm>
            <a:off x="467614" y="548414"/>
            <a:ext cx="8390063" cy="514168"/>
          </a:xfrm>
          <a:prstGeom prst="rect">
            <a:avLst/>
          </a:prstGeom>
        </p:spPr>
        <p:txBody>
          <a:bodyPr lIns="86561" tIns="43281" rIns="86561" bIns="43281">
            <a:noAutofit/>
          </a:bodyPr>
          <a:lstStyle>
            <a:lvl1pPr marL="0" indent="0" algn="l">
              <a:buNone/>
              <a:defRPr lang="en-US" sz="2300" kern="1200" dirty="0" smtClean="0">
                <a:ln w="12700">
                  <a:solidFill>
                    <a:schemeClr val="bg1"/>
                  </a:solidFill>
                </a:ln>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27" name="Content Placeholder 15"/>
          <p:cNvSpPr>
            <a:spLocks noGrp="1"/>
          </p:cNvSpPr>
          <p:nvPr>
            <p:ph sz="quarter" idx="19"/>
          </p:nvPr>
        </p:nvSpPr>
        <p:spPr>
          <a:xfrm>
            <a:off x="459795" y="1710609"/>
            <a:ext cx="8404235"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12" name="Text Placeholder 23"/>
          <p:cNvSpPr>
            <a:spLocks noGrp="1"/>
          </p:cNvSpPr>
          <p:nvPr>
            <p:ph type="body" sz="quarter" idx="28"/>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16" name="Text Placeholder 7"/>
          <p:cNvSpPr>
            <a:spLocks noGrp="1"/>
          </p:cNvSpPr>
          <p:nvPr>
            <p:ph type="body" sz="quarter" idx="17"/>
          </p:nvPr>
        </p:nvSpPr>
        <p:spPr>
          <a:xfrm>
            <a:off x="459797" y="1254037"/>
            <a:ext cx="3968361"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4" name="Text Placeholder 7"/>
          <p:cNvSpPr>
            <a:spLocks noGrp="1"/>
          </p:cNvSpPr>
          <p:nvPr>
            <p:ph type="body" sz="quarter" idx="19"/>
          </p:nvPr>
        </p:nvSpPr>
        <p:spPr>
          <a:xfrm>
            <a:off x="4853446" y="1254037"/>
            <a:ext cx="4035500" cy="298332"/>
          </a:xfrm>
          <a:prstGeom prst="rect">
            <a:avLst/>
          </a:prstGeom>
        </p:spPr>
        <p:txBody>
          <a:bodyPr lIns="86561" tIns="43281" rIns="86561" bIns="43281">
            <a:noAutofit/>
          </a:bodyPr>
          <a:lstStyle>
            <a:lvl1pPr marL="0" indent="0" algn="l">
              <a:buNone/>
              <a:defRPr lang="en-US" sz="1100" b="1"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5" name="Content Placeholder 15"/>
          <p:cNvSpPr>
            <a:spLocks noGrp="1"/>
          </p:cNvSpPr>
          <p:nvPr>
            <p:ph sz="quarter" idx="20"/>
          </p:nvPr>
        </p:nvSpPr>
        <p:spPr>
          <a:xfrm>
            <a:off x="4853447" y="1660801"/>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27" name="Text Placeholder 43"/>
          <p:cNvSpPr>
            <a:spLocks noGrp="1"/>
          </p:cNvSpPr>
          <p:nvPr>
            <p:ph type="body" sz="quarter" idx="22"/>
          </p:nvPr>
        </p:nvSpPr>
        <p:spPr>
          <a:xfrm>
            <a:off x="467611" y="1660803"/>
            <a:ext cx="3957320" cy="1983516"/>
          </a:xfrm>
          <a:prstGeom prst="rect">
            <a:avLst/>
          </a:prstGeom>
        </p:spPr>
        <p:txBody>
          <a:bodyPr lIns="86561" tIns="43281" rIns="86561" bIns="43281">
            <a:noAutofit/>
          </a:bodyPr>
          <a:lstStyle>
            <a:lvl1pPr marL="216402" indent="-216402">
              <a:buClr>
                <a:srgbClr val="ED1C24"/>
              </a:buClr>
              <a:buFont typeface="Olnova" pitchFamily="50" charset="0"/>
              <a:buChar char="»"/>
              <a:defRPr lang="en-US" sz="1000" kern="1200" baseline="0" dirty="0" smtClean="0">
                <a:solidFill>
                  <a:srgbClr val="4D4D4F"/>
                </a:solidFill>
                <a:latin typeface="+mj-lt"/>
                <a:ea typeface="+mn-ea"/>
                <a:cs typeface="+mn-cs"/>
              </a:defRPr>
            </a:lvl1pPr>
            <a:lvl2pPr marL="432805" indent="-216402">
              <a:buClr>
                <a:srgbClr val="ED1C24"/>
              </a:buClr>
              <a:buFont typeface="Arial" pitchFamily="34" charset="0"/>
              <a:buChar char="–"/>
              <a:defRPr sz="1000" baseline="0">
                <a:solidFill>
                  <a:srgbClr val="4D4D4F"/>
                </a:solidFill>
              </a:defRPr>
            </a:lvl2pPr>
            <a:lvl3pPr marL="649208" indent="-216402">
              <a:buClr>
                <a:srgbClr val="ED1C24"/>
              </a:buClr>
              <a:buSzPct val="75000"/>
              <a:buFont typeface="Arial" pitchFamily="34" charset="0"/>
              <a:buChar char="□"/>
              <a:defRPr sz="1000" baseline="0">
                <a:solidFill>
                  <a:srgbClr val="4D4D4F"/>
                </a:solidFill>
              </a:defRPr>
            </a:lvl3pPr>
            <a:lvl4pPr marL="865613" indent="-216402">
              <a:buClr>
                <a:srgbClr val="ED1C24"/>
              </a:buClr>
              <a:buSzPct val="75000"/>
              <a:buFont typeface="Courier New" pitchFamily="49" charset="0"/>
              <a:buChar char="o"/>
              <a:defRPr sz="1000">
                <a:solidFill>
                  <a:srgbClr val="4D4D4F"/>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23"/>
          <p:cNvSpPr>
            <a:spLocks noGrp="1"/>
          </p:cNvSpPr>
          <p:nvPr>
            <p:ph type="body" sz="quarter" idx="28"/>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22" name="Text Placeholder 7"/>
          <p:cNvSpPr>
            <a:spLocks noGrp="1"/>
          </p:cNvSpPr>
          <p:nvPr>
            <p:ph type="body" sz="quarter" idx="17"/>
          </p:nvPr>
        </p:nvSpPr>
        <p:spPr>
          <a:xfrm>
            <a:off x="459790" y="1254037"/>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dirty="0" smtClean="0"/>
              <a:t>Click to edit Master text styles</a:t>
            </a:r>
          </a:p>
        </p:txBody>
      </p:sp>
      <p:sp>
        <p:nvSpPr>
          <p:cNvPr id="16" name="Content Placeholder 15"/>
          <p:cNvSpPr>
            <a:spLocks noGrp="1"/>
          </p:cNvSpPr>
          <p:nvPr>
            <p:ph sz="quarter" idx="18"/>
          </p:nvPr>
        </p:nvSpPr>
        <p:spPr>
          <a:xfrm>
            <a:off x="459788" y="1710609"/>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27" name="Text Placeholder 7"/>
          <p:cNvSpPr>
            <a:spLocks noGrp="1"/>
          </p:cNvSpPr>
          <p:nvPr>
            <p:ph type="body" sz="quarter" idx="19"/>
          </p:nvPr>
        </p:nvSpPr>
        <p:spPr>
          <a:xfrm>
            <a:off x="4853446" y="1254037"/>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dirty="0" smtClean="0"/>
              <a:t>Click to edit Master text styles</a:t>
            </a:r>
          </a:p>
        </p:txBody>
      </p:sp>
      <p:sp>
        <p:nvSpPr>
          <p:cNvPr id="28" name="Content Placeholder 15"/>
          <p:cNvSpPr>
            <a:spLocks noGrp="1"/>
          </p:cNvSpPr>
          <p:nvPr>
            <p:ph sz="quarter" idx="20"/>
          </p:nvPr>
        </p:nvSpPr>
        <p:spPr>
          <a:xfrm>
            <a:off x="4853447" y="1710609"/>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29" name="Text Placeholder 7"/>
          <p:cNvSpPr>
            <a:spLocks noGrp="1"/>
          </p:cNvSpPr>
          <p:nvPr>
            <p:ph type="body" sz="quarter" idx="21"/>
          </p:nvPr>
        </p:nvSpPr>
        <p:spPr>
          <a:xfrm>
            <a:off x="459790" y="3927084"/>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30" name="Content Placeholder 15"/>
          <p:cNvSpPr>
            <a:spLocks noGrp="1"/>
          </p:cNvSpPr>
          <p:nvPr>
            <p:ph sz="quarter" idx="22"/>
          </p:nvPr>
        </p:nvSpPr>
        <p:spPr>
          <a:xfrm>
            <a:off x="459788" y="4383662"/>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31" name="Text Placeholder 7"/>
          <p:cNvSpPr>
            <a:spLocks noGrp="1"/>
          </p:cNvSpPr>
          <p:nvPr>
            <p:ph type="body" sz="quarter" idx="23"/>
          </p:nvPr>
        </p:nvSpPr>
        <p:spPr>
          <a:xfrm>
            <a:off x="4853446" y="3927084"/>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32" name="Content Placeholder 15"/>
          <p:cNvSpPr>
            <a:spLocks noGrp="1"/>
          </p:cNvSpPr>
          <p:nvPr>
            <p:ph sz="quarter" idx="24"/>
          </p:nvPr>
        </p:nvSpPr>
        <p:spPr>
          <a:xfrm>
            <a:off x="4853447" y="4383662"/>
            <a:ext cx="4035501" cy="1972414"/>
          </a:xfrm>
          <a:prstGeom prst="rect">
            <a:avLst/>
          </a:prstGeom>
        </p:spPr>
        <p:txBody>
          <a:bodyPr lIns="86561" tIns="43281" rIns="86561" bIns="43281">
            <a:noAutofit/>
          </a:bodyPr>
          <a:lstStyle>
            <a:lvl1pPr>
              <a:buNone/>
              <a:defRPr sz="1000">
                <a:solidFill>
                  <a:srgbClr val="4D4D4F"/>
                </a:solidFill>
                <a:latin typeface="Arial" pitchFamily="34" charset="0"/>
                <a:cs typeface="Arial" pitchFamily="34" charset="0"/>
              </a:defRPr>
            </a:lvl1pPr>
            <a:lvl2pPr>
              <a:buNone/>
              <a:defRPr sz="900">
                <a:latin typeface="+mj-lt"/>
              </a:defRPr>
            </a:lvl2pPr>
            <a:lvl3pPr>
              <a:buNone/>
              <a:defRPr sz="900">
                <a:latin typeface="+mj-lt"/>
              </a:defRPr>
            </a:lvl3pPr>
            <a:lvl4pPr>
              <a:buNone/>
              <a:defRPr sz="900">
                <a:latin typeface="+mj-lt"/>
              </a:defRPr>
            </a:lvl4pPr>
            <a:lvl5pPr>
              <a:buNone/>
              <a:defRPr sz="900">
                <a:latin typeface="+mj-lt"/>
              </a:defRPr>
            </a:lvl5pPr>
          </a:lstStyle>
          <a:p>
            <a:pPr lvl="0"/>
            <a:r>
              <a:rPr lang="en-US" smtClean="0"/>
              <a:t>Click to edit Master text styles</a:t>
            </a:r>
          </a:p>
        </p:txBody>
      </p:sp>
      <p:sp>
        <p:nvSpPr>
          <p:cNvPr id="18" name="Text Placeholder 23"/>
          <p:cNvSpPr>
            <a:spLocks noGrp="1"/>
          </p:cNvSpPr>
          <p:nvPr>
            <p:ph type="body" sz="quarter" idx="28"/>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22" name="Text Placeholder 7"/>
          <p:cNvSpPr>
            <a:spLocks noGrp="1"/>
          </p:cNvSpPr>
          <p:nvPr>
            <p:ph type="body" sz="quarter" idx="17"/>
          </p:nvPr>
        </p:nvSpPr>
        <p:spPr>
          <a:xfrm>
            <a:off x="459790" y="1254037"/>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7" name="Text Placeholder 7"/>
          <p:cNvSpPr>
            <a:spLocks noGrp="1"/>
          </p:cNvSpPr>
          <p:nvPr>
            <p:ph type="body" sz="quarter" idx="19"/>
          </p:nvPr>
        </p:nvSpPr>
        <p:spPr>
          <a:xfrm>
            <a:off x="4853446" y="1254037"/>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29" name="Text Placeholder 7"/>
          <p:cNvSpPr>
            <a:spLocks noGrp="1"/>
          </p:cNvSpPr>
          <p:nvPr>
            <p:ph type="body" sz="quarter" idx="21"/>
          </p:nvPr>
        </p:nvSpPr>
        <p:spPr>
          <a:xfrm>
            <a:off x="459790" y="3927084"/>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31" name="Text Placeholder 7"/>
          <p:cNvSpPr>
            <a:spLocks noGrp="1"/>
          </p:cNvSpPr>
          <p:nvPr>
            <p:ph type="body" sz="quarter" idx="23"/>
          </p:nvPr>
        </p:nvSpPr>
        <p:spPr>
          <a:xfrm>
            <a:off x="4853446" y="3927084"/>
            <a:ext cx="4035500" cy="298332"/>
          </a:xfrm>
          <a:prstGeom prst="rect">
            <a:avLst/>
          </a:prstGeom>
        </p:spPr>
        <p:txBody>
          <a:bodyPr lIns="86561" tIns="43281" rIns="86561" bIns="43281">
            <a:noAutofit/>
          </a:bodyPr>
          <a:lstStyle>
            <a:lvl1pPr marL="0" indent="0" algn="l">
              <a:buNone/>
              <a:defRPr lang="en-US" sz="1100" b="1" i="0" kern="1200" cap="all" baseline="0" dirty="0" smtClean="0">
                <a:solidFill>
                  <a:srgbClr val="ED1C24"/>
                </a:solidFill>
                <a:latin typeface="Arial" pitchFamily="34" charset="0"/>
                <a:ea typeface="+mn-ea"/>
                <a:cs typeface="Arial" pitchFamily="34" charset="0"/>
              </a:defRPr>
            </a:lvl1pPr>
          </a:lstStyle>
          <a:p>
            <a:pPr lvl="0"/>
            <a:r>
              <a:rPr lang="en-US" smtClean="0"/>
              <a:t>Click to edit Master text styles</a:t>
            </a:r>
          </a:p>
        </p:txBody>
      </p:sp>
      <p:sp>
        <p:nvSpPr>
          <p:cNvPr id="14" name="Text Placeholder 23"/>
          <p:cNvSpPr>
            <a:spLocks noGrp="1"/>
          </p:cNvSpPr>
          <p:nvPr>
            <p:ph type="body" sz="quarter" idx="28"/>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Co-ordinators">
    <p:spTree>
      <p:nvGrpSpPr>
        <p:cNvPr id="1" name=""/>
        <p:cNvGrpSpPr/>
        <p:nvPr/>
      </p:nvGrpSpPr>
      <p:grpSpPr>
        <a:xfrm>
          <a:off x="0" y="0"/>
          <a:ext cx="0" cy="0"/>
          <a:chOff x="0" y="0"/>
          <a:chExt cx="0" cy="0"/>
        </a:xfrm>
      </p:grpSpPr>
      <p:sp>
        <p:nvSpPr>
          <p:cNvPr id="30" name="Text Placeholder 7"/>
          <p:cNvSpPr>
            <a:spLocks noGrp="1"/>
          </p:cNvSpPr>
          <p:nvPr>
            <p:ph type="body" sz="quarter" idx="17"/>
          </p:nvPr>
        </p:nvSpPr>
        <p:spPr>
          <a:xfrm>
            <a:off x="451968" y="1361973"/>
            <a:ext cx="2537352" cy="298851"/>
          </a:xfrm>
          <a:prstGeom prst="rect">
            <a:avLst/>
          </a:prstGeom>
        </p:spPr>
        <p:txBody>
          <a:bodyPr lIns="86561" tIns="43281" rIns="86561" bIns="43281">
            <a:noAutofit/>
          </a:bodyPr>
          <a:lstStyle>
            <a:lvl1pPr marL="0" indent="0" algn="l">
              <a:buNone/>
              <a:defRPr lang="en-US" sz="1300" b="1"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31" name="Text Placeholder 7"/>
          <p:cNvSpPr>
            <a:spLocks noGrp="1"/>
          </p:cNvSpPr>
          <p:nvPr>
            <p:ph type="body" sz="quarter" idx="18"/>
          </p:nvPr>
        </p:nvSpPr>
        <p:spPr>
          <a:xfrm>
            <a:off x="451969" y="1652509"/>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32" name="Text Placeholder 7"/>
          <p:cNvSpPr>
            <a:spLocks noGrp="1"/>
          </p:cNvSpPr>
          <p:nvPr>
            <p:ph type="body" sz="quarter" idx="19"/>
          </p:nvPr>
        </p:nvSpPr>
        <p:spPr>
          <a:xfrm>
            <a:off x="451969" y="1884946"/>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34" name="Text Placeholder 7"/>
          <p:cNvSpPr>
            <a:spLocks noGrp="1"/>
          </p:cNvSpPr>
          <p:nvPr>
            <p:ph type="body" sz="quarter" idx="21"/>
          </p:nvPr>
        </p:nvSpPr>
        <p:spPr>
          <a:xfrm>
            <a:off x="451969" y="2117394"/>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35" name="Text Placeholder 7"/>
          <p:cNvSpPr>
            <a:spLocks noGrp="1"/>
          </p:cNvSpPr>
          <p:nvPr>
            <p:ph type="body" sz="quarter" idx="22"/>
          </p:nvPr>
        </p:nvSpPr>
        <p:spPr>
          <a:xfrm>
            <a:off x="451969" y="2349834"/>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1" name="Text Placeholder 7"/>
          <p:cNvSpPr>
            <a:spLocks noGrp="1"/>
          </p:cNvSpPr>
          <p:nvPr>
            <p:ph type="body" sz="quarter" idx="28"/>
          </p:nvPr>
        </p:nvSpPr>
        <p:spPr>
          <a:xfrm>
            <a:off x="451978" y="2897569"/>
            <a:ext cx="2572087" cy="298851"/>
          </a:xfrm>
          <a:prstGeom prst="rect">
            <a:avLst/>
          </a:prstGeom>
        </p:spPr>
        <p:txBody>
          <a:bodyPr lIns="86561" tIns="43281" rIns="86561" bIns="43281">
            <a:noAutofit/>
          </a:bodyPr>
          <a:lstStyle>
            <a:lvl1pPr marL="0" indent="0" algn="l">
              <a:buNone/>
              <a:defRPr lang="en-US" sz="1300" b="1"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2" name="Text Placeholder 7"/>
          <p:cNvSpPr>
            <a:spLocks noGrp="1"/>
          </p:cNvSpPr>
          <p:nvPr>
            <p:ph type="body" sz="quarter" idx="29"/>
          </p:nvPr>
        </p:nvSpPr>
        <p:spPr>
          <a:xfrm>
            <a:off x="451969" y="3188124"/>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3" name="Text Placeholder 7"/>
          <p:cNvSpPr>
            <a:spLocks noGrp="1"/>
          </p:cNvSpPr>
          <p:nvPr>
            <p:ph type="body" sz="quarter" idx="30"/>
          </p:nvPr>
        </p:nvSpPr>
        <p:spPr>
          <a:xfrm>
            <a:off x="451969" y="3420548"/>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4" name="Text Placeholder 7"/>
          <p:cNvSpPr>
            <a:spLocks noGrp="1"/>
          </p:cNvSpPr>
          <p:nvPr>
            <p:ph type="body" sz="quarter" idx="31"/>
          </p:nvPr>
        </p:nvSpPr>
        <p:spPr>
          <a:xfrm>
            <a:off x="451969" y="3652984"/>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5" name="Text Placeholder 7"/>
          <p:cNvSpPr>
            <a:spLocks noGrp="1"/>
          </p:cNvSpPr>
          <p:nvPr>
            <p:ph type="body" sz="quarter" idx="32"/>
          </p:nvPr>
        </p:nvSpPr>
        <p:spPr>
          <a:xfrm>
            <a:off x="451969" y="3885421"/>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73" name="Text Placeholder 7"/>
          <p:cNvSpPr>
            <a:spLocks noGrp="1"/>
          </p:cNvSpPr>
          <p:nvPr>
            <p:ph type="body" sz="quarter" idx="49"/>
          </p:nvPr>
        </p:nvSpPr>
        <p:spPr>
          <a:xfrm>
            <a:off x="451969" y="4449627"/>
            <a:ext cx="2598140" cy="298851"/>
          </a:xfrm>
          <a:prstGeom prst="rect">
            <a:avLst/>
          </a:prstGeom>
        </p:spPr>
        <p:txBody>
          <a:bodyPr lIns="86561" tIns="43281" rIns="86561" bIns="43281">
            <a:noAutofit/>
          </a:bodyPr>
          <a:lstStyle>
            <a:lvl1pPr marL="0" indent="0" algn="l">
              <a:buNone/>
              <a:defRPr lang="en-US" sz="1300" b="1"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74" name="Text Placeholder 7"/>
          <p:cNvSpPr>
            <a:spLocks noGrp="1"/>
          </p:cNvSpPr>
          <p:nvPr>
            <p:ph type="body" sz="quarter" idx="50"/>
          </p:nvPr>
        </p:nvSpPr>
        <p:spPr>
          <a:xfrm>
            <a:off x="451969" y="4740175"/>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75" name="Text Placeholder 7"/>
          <p:cNvSpPr>
            <a:spLocks noGrp="1"/>
          </p:cNvSpPr>
          <p:nvPr>
            <p:ph type="body" sz="quarter" idx="51"/>
          </p:nvPr>
        </p:nvSpPr>
        <p:spPr>
          <a:xfrm>
            <a:off x="451969" y="4972608"/>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76" name="Text Placeholder 7"/>
          <p:cNvSpPr>
            <a:spLocks noGrp="1"/>
          </p:cNvSpPr>
          <p:nvPr>
            <p:ph type="body" sz="quarter" idx="52"/>
          </p:nvPr>
        </p:nvSpPr>
        <p:spPr>
          <a:xfrm>
            <a:off x="451969" y="5205048"/>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77" name="Text Placeholder 7"/>
          <p:cNvSpPr>
            <a:spLocks noGrp="1"/>
          </p:cNvSpPr>
          <p:nvPr>
            <p:ph type="body" sz="quarter" idx="53"/>
          </p:nvPr>
        </p:nvSpPr>
        <p:spPr>
          <a:xfrm>
            <a:off x="451969" y="5437494"/>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33" name="Text Placeholder 23"/>
          <p:cNvSpPr>
            <a:spLocks noGrp="1"/>
          </p:cNvSpPr>
          <p:nvPr>
            <p:ph type="body" sz="quarter" idx="54"/>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
        <p:nvSpPr>
          <p:cNvPr id="39" name="Text Placeholder 7"/>
          <p:cNvSpPr>
            <a:spLocks noGrp="1"/>
          </p:cNvSpPr>
          <p:nvPr>
            <p:ph type="body" sz="quarter" idx="55"/>
          </p:nvPr>
        </p:nvSpPr>
        <p:spPr>
          <a:xfrm>
            <a:off x="4079478" y="1361973"/>
            <a:ext cx="2637610" cy="298851"/>
          </a:xfrm>
          <a:prstGeom prst="rect">
            <a:avLst/>
          </a:prstGeom>
        </p:spPr>
        <p:txBody>
          <a:bodyPr lIns="86561" tIns="43281" rIns="86561" bIns="43281">
            <a:noAutofit/>
          </a:bodyPr>
          <a:lstStyle>
            <a:lvl1pPr marL="0" indent="0" algn="l">
              <a:buNone/>
              <a:defRPr lang="en-US" sz="1300" b="1"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0" name="Text Placeholder 7"/>
          <p:cNvSpPr>
            <a:spLocks noGrp="1"/>
          </p:cNvSpPr>
          <p:nvPr>
            <p:ph type="body" sz="quarter" idx="56"/>
          </p:nvPr>
        </p:nvSpPr>
        <p:spPr>
          <a:xfrm>
            <a:off x="4079472" y="1652509"/>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6" name="Text Placeholder 7"/>
          <p:cNvSpPr>
            <a:spLocks noGrp="1"/>
          </p:cNvSpPr>
          <p:nvPr>
            <p:ph type="body" sz="quarter" idx="57"/>
          </p:nvPr>
        </p:nvSpPr>
        <p:spPr>
          <a:xfrm>
            <a:off x="4079472" y="1884946"/>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7" name="Text Placeholder 7"/>
          <p:cNvSpPr>
            <a:spLocks noGrp="1"/>
          </p:cNvSpPr>
          <p:nvPr>
            <p:ph type="body" sz="quarter" idx="58"/>
          </p:nvPr>
        </p:nvSpPr>
        <p:spPr>
          <a:xfrm>
            <a:off x="4079472" y="2117394"/>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8" name="Text Placeholder 7"/>
          <p:cNvSpPr>
            <a:spLocks noGrp="1"/>
          </p:cNvSpPr>
          <p:nvPr>
            <p:ph type="body" sz="quarter" idx="59"/>
          </p:nvPr>
        </p:nvSpPr>
        <p:spPr>
          <a:xfrm>
            <a:off x="4079472" y="2349834"/>
            <a:ext cx="2081028"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49" name="Text Placeholder 7"/>
          <p:cNvSpPr>
            <a:spLocks noGrp="1"/>
          </p:cNvSpPr>
          <p:nvPr>
            <p:ph type="body" sz="quarter" idx="60"/>
          </p:nvPr>
        </p:nvSpPr>
        <p:spPr>
          <a:xfrm>
            <a:off x="4079475" y="2897569"/>
            <a:ext cx="2673718" cy="298851"/>
          </a:xfrm>
          <a:prstGeom prst="rect">
            <a:avLst/>
          </a:prstGeom>
        </p:spPr>
        <p:txBody>
          <a:bodyPr lIns="86561" tIns="43281" rIns="86561" bIns="43281">
            <a:noAutofit/>
          </a:bodyPr>
          <a:lstStyle>
            <a:lvl1pPr marL="0" indent="0" algn="l">
              <a:buNone/>
              <a:defRPr lang="en-US" sz="1300" b="1"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0" name="Text Placeholder 7"/>
          <p:cNvSpPr>
            <a:spLocks noGrp="1"/>
          </p:cNvSpPr>
          <p:nvPr>
            <p:ph type="body" sz="quarter" idx="61"/>
          </p:nvPr>
        </p:nvSpPr>
        <p:spPr>
          <a:xfrm>
            <a:off x="4079477" y="3188124"/>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1" name="Text Placeholder 7"/>
          <p:cNvSpPr>
            <a:spLocks noGrp="1"/>
          </p:cNvSpPr>
          <p:nvPr>
            <p:ph type="body" sz="quarter" idx="62"/>
          </p:nvPr>
        </p:nvSpPr>
        <p:spPr>
          <a:xfrm>
            <a:off x="4079477" y="3420548"/>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2" name="Text Placeholder 7"/>
          <p:cNvSpPr>
            <a:spLocks noGrp="1"/>
          </p:cNvSpPr>
          <p:nvPr>
            <p:ph type="body" sz="quarter" idx="63"/>
          </p:nvPr>
        </p:nvSpPr>
        <p:spPr>
          <a:xfrm>
            <a:off x="4079477" y="3652984"/>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3" name="Text Placeholder 7"/>
          <p:cNvSpPr>
            <a:spLocks noGrp="1"/>
          </p:cNvSpPr>
          <p:nvPr>
            <p:ph type="body" sz="quarter" idx="64"/>
          </p:nvPr>
        </p:nvSpPr>
        <p:spPr>
          <a:xfrm>
            <a:off x="4079477" y="3885421"/>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4" name="Text Placeholder 7"/>
          <p:cNvSpPr>
            <a:spLocks noGrp="1"/>
          </p:cNvSpPr>
          <p:nvPr>
            <p:ph type="body" sz="quarter" idx="65"/>
          </p:nvPr>
        </p:nvSpPr>
        <p:spPr>
          <a:xfrm>
            <a:off x="4079481" y="4449627"/>
            <a:ext cx="2700799" cy="298851"/>
          </a:xfrm>
          <a:prstGeom prst="rect">
            <a:avLst/>
          </a:prstGeom>
        </p:spPr>
        <p:txBody>
          <a:bodyPr lIns="86561" tIns="43281" rIns="86561" bIns="43281">
            <a:noAutofit/>
          </a:bodyPr>
          <a:lstStyle>
            <a:lvl1pPr marL="0" indent="0" algn="l">
              <a:buNone/>
              <a:defRPr lang="en-US" sz="1300" b="1"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5" name="Text Placeholder 7"/>
          <p:cNvSpPr>
            <a:spLocks noGrp="1"/>
          </p:cNvSpPr>
          <p:nvPr>
            <p:ph type="body" sz="quarter" idx="66"/>
          </p:nvPr>
        </p:nvSpPr>
        <p:spPr>
          <a:xfrm>
            <a:off x="4079477" y="4740175"/>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6" name="Text Placeholder 7"/>
          <p:cNvSpPr>
            <a:spLocks noGrp="1"/>
          </p:cNvSpPr>
          <p:nvPr>
            <p:ph type="body" sz="quarter" idx="67"/>
          </p:nvPr>
        </p:nvSpPr>
        <p:spPr>
          <a:xfrm>
            <a:off x="4079477" y="4972608"/>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7" name="Text Placeholder 7"/>
          <p:cNvSpPr>
            <a:spLocks noGrp="1"/>
          </p:cNvSpPr>
          <p:nvPr>
            <p:ph type="body" sz="quarter" idx="68"/>
          </p:nvPr>
        </p:nvSpPr>
        <p:spPr>
          <a:xfrm>
            <a:off x="4079477" y="5205048"/>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
        <p:nvSpPr>
          <p:cNvPr id="58" name="Text Placeholder 7"/>
          <p:cNvSpPr>
            <a:spLocks noGrp="1"/>
          </p:cNvSpPr>
          <p:nvPr>
            <p:ph type="body" sz="quarter" idx="69"/>
          </p:nvPr>
        </p:nvSpPr>
        <p:spPr>
          <a:xfrm>
            <a:off x="4079477" y="5437494"/>
            <a:ext cx="2088846" cy="298851"/>
          </a:xfrm>
          <a:prstGeom prst="rect">
            <a:avLst/>
          </a:prstGeom>
        </p:spPr>
        <p:txBody>
          <a:bodyPr lIns="86561" tIns="43281" rIns="86561" bIns="43281">
            <a:noAutofit/>
          </a:bodyPr>
          <a:lstStyle>
            <a:lvl1pPr marL="0" indent="0" algn="l" defTabSz="914000" rtl="0" eaLnBrk="1" latinLnBrk="0" hangingPunct="1">
              <a:spcBef>
                <a:spcPts val="568"/>
              </a:spcBef>
              <a:buClr>
                <a:srgbClr val="ED1C24"/>
              </a:buClr>
              <a:buNone/>
              <a:defRPr lang="en-US" sz="1000" kern="1200" baseline="0" dirty="0">
                <a:solidFill>
                  <a:srgbClr val="4D4D4F"/>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33" name="Text Placeholder 23"/>
          <p:cNvSpPr>
            <a:spLocks noGrp="1"/>
          </p:cNvSpPr>
          <p:nvPr>
            <p:ph type="body" sz="quarter" idx="54"/>
          </p:nvPr>
        </p:nvSpPr>
        <p:spPr>
          <a:xfrm>
            <a:off x="2039003" y="6467335"/>
            <a:ext cx="5105958" cy="349865"/>
          </a:xfrm>
          <a:prstGeom prst="rect">
            <a:avLst/>
          </a:prstGeom>
        </p:spPr>
        <p:txBody>
          <a:bodyPr lIns="86561" tIns="43281" rIns="86561" bIns="43281">
            <a:noAutofit/>
          </a:bodyPr>
          <a:lstStyle>
            <a:lvl1pPr marL="0" indent="0">
              <a:buNone/>
              <a:defRPr sz="900">
                <a:solidFill>
                  <a:srgbClr val="4D4D4F"/>
                </a:solidFill>
              </a:defRPr>
            </a:lvl1pPr>
            <a:lvl2pPr>
              <a:defRPr sz="900">
                <a:solidFill>
                  <a:srgbClr val="4D4D4F"/>
                </a:solidFill>
              </a:defRPr>
            </a:lvl2pPr>
            <a:lvl3pPr>
              <a:defRPr sz="900">
                <a:solidFill>
                  <a:srgbClr val="4D4D4F"/>
                </a:solidFill>
              </a:defRPr>
            </a:lvl3pPr>
            <a:lvl4pPr>
              <a:defRPr sz="900">
                <a:solidFill>
                  <a:srgbClr val="4D4D4F"/>
                </a:solidFill>
              </a:defRPr>
            </a:lvl4pPr>
            <a:lvl5pPr>
              <a:defRPr sz="900">
                <a:solidFill>
                  <a:srgbClr val="4D4D4F"/>
                </a:solidFill>
              </a:defRPr>
            </a:lvl5pPr>
          </a:lstStyle>
          <a:p>
            <a:pPr lvl="0"/>
            <a:r>
              <a:rPr lang="en-US" smtClean="0"/>
              <a:t>Click to edit Master text styles</a:t>
            </a:r>
          </a:p>
        </p:txBody>
      </p:sp>
      <p:sp>
        <p:nvSpPr>
          <p:cNvPr id="13" name="Text Placeholder 35"/>
          <p:cNvSpPr>
            <a:spLocks noGrp="1"/>
          </p:cNvSpPr>
          <p:nvPr>
            <p:ph type="body" sz="quarter" idx="31"/>
          </p:nvPr>
        </p:nvSpPr>
        <p:spPr>
          <a:xfrm>
            <a:off x="491075" y="1262336"/>
            <a:ext cx="8232239" cy="298850"/>
          </a:xfrm>
          <a:prstGeom prst="rect">
            <a:avLst/>
          </a:prstGeom>
        </p:spPr>
        <p:txBody>
          <a:bodyPr lIns="86561" tIns="43281" rIns="86561" bIns="43281">
            <a:noAutofit/>
          </a:bodyPr>
          <a:lstStyle>
            <a:lvl1pPr marL="0" indent="0">
              <a:buClr>
                <a:schemeClr val="bg1"/>
              </a:buClr>
              <a:buNone/>
              <a:defRPr sz="1100" b="1" cap="all" baseline="0">
                <a:solidFill>
                  <a:srgbClr val="ED1C24"/>
                </a:solidFill>
              </a:defRPr>
            </a:lvl1pPr>
            <a:lvl2pPr marL="0" indent="0">
              <a:buClr>
                <a:schemeClr val="bg1"/>
              </a:buClr>
              <a:buNone/>
              <a:defRPr sz="1300" b="1" cap="all" baseline="0">
                <a:solidFill>
                  <a:srgbClr val="4D4D4F"/>
                </a:solidFill>
              </a:defRPr>
            </a:lvl2pPr>
            <a:lvl3pPr marL="0" indent="0">
              <a:buClr>
                <a:schemeClr val="bg1"/>
              </a:buClr>
              <a:buNone/>
              <a:defRPr sz="1300" cap="all" baseline="0"/>
            </a:lvl3pPr>
            <a:lvl4pPr marL="0" indent="0">
              <a:buClr>
                <a:schemeClr val="bg1"/>
              </a:buClr>
              <a:buNone/>
              <a:defRPr sz="1300" cap="all" baseline="0">
                <a:solidFill>
                  <a:srgbClr val="4D4D4F"/>
                </a:solidFill>
              </a:defRPr>
            </a:lvl4pPr>
            <a:lvl5pPr>
              <a:defRPr sz="1300" cap="all" baseline="0"/>
            </a:lvl5pPr>
          </a:lstStyle>
          <a:p>
            <a:pPr lvl="0"/>
            <a:r>
              <a:rPr lang="en-US" dirty="0" smtClean="0"/>
              <a:t>Click to edit Master text styles</a:t>
            </a:r>
          </a:p>
        </p:txBody>
      </p:sp>
      <p:sp>
        <p:nvSpPr>
          <p:cNvPr id="14" name="Text Placeholder 43"/>
          <p:cNvSpPr>
            <a:spLocks noGrp="1"/>
          </p:cNvSpPr>
          <p:nvPr>
            <p:ph type="body" sz="quarter" idx="22"/>
          </p:nvPr>
        </p:nvSpPr>
        <p:spPr>
          <a:xfrm>
            <a:off x="459790" y="1735529"/>
            <a:ext cx="8264978" cy="1419021"/>
          </a:xfrm>
          <a:prstGeom prst="rect">
            <a:avLst/>
          </a:prstGeom>
        </p:spPr>
        <p:txBody>
          <a:bodyPr lIns="86561" tIns="43281" rIns="86561" bIns="43281">
            <a:noAutofit/>
          </a:bodyPr>
          <a:lstStyle>
            <a:lvl1pPr marL="216402" indent="-216402">
              <a:buClr>
                <a:srgbClr val="ED1C24"/>
              </a:buClr>
              <a:buFont typeface="Olnova" pitchFamily="50" charset="0"/>
              <a:buChar char="»"/>
              <a:defRPr lang="en-US" sz="1000" kern="1200" baseline="0" dirty="0" smtClean="0">
                <a:solidFill>
                  <a:srgbClr val="4D4D4F"/>
                </a:solidFill>
                <a:latin typeface="+mj-lt"/>
                <a:ea typeface="+mn-ea"/>
                <a:cs typeface="+mn-cs"/>
              </a:defRPr>
            </a:lvl1pPr>
            <a:lvl2pPr marL="432805" indent="-216402">
              <a:buClr>
                <a:srgbClr val="ED1C24"/>
              </a:buClr>
              <a:buFont typeface="Arial" pitchFamily="34" charset="0"/>
              <a:buChar char="–"/>
              <a:defRPr sz="1000" baseline="0">
                <a:solidFill>
                  <a:srgbClr val="4D4D4F"/>
                </a:solidFill>
              </a:defRPr>
            </a:lvl2pPr>
            <a:lvl3pPr marL="649208" indent="-216402">
              <a:buClr>
                <a:srgbClr val="ED1C24"/>
              </a:buClr>
              <a:buSzPct val="75000"/>
              <a:buFont typeface="Arial" pitchFamily="34" charset="0"/>
              <a:buChar char="□"/>
              <a:defRPr sz="1000" baseline="0">
                <a:solidFill>
                  <a:srgbClr val="4D4D4F"/>
                </a:solidFill>
              </a:defRPr>
            </a:lvl3pPr>
            <a:lvl4pPr marL="865613" indent="-216402">
              <a:buClr>
                <a:srgbClr val="ED1C24"/>
              </a:buClr>
              <a:buSzPct val="75000"/>
              <a:buFont typeface="Courier New" pitchFamily="49" charset="0"/>
              <a:buChar char="o"/>
              <a:defRPr sz="1000">
                <a:solidFill>
                  <a:srgbClr val="4D4D4F"/>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47"/>
          <p:cNvSpPr txBox="1">
            <a:spLocks/>
          </p:cNvSpPr>
          <p:nvPr/>
        </p:nvSpPr>
        <p:spPr>
          <a:xfrm>
            <a:off x="8588946" y="6598085"/>
            <a:ext cx="470539" cy="210129"/>
          </a:xfrm>
          <a:prstGeom prst="rect">
            <a:avLst/>
          </a:prstGeom>
        </p:spPr>
        <p:txBody>
          <a:bodyPr lIns="98699" tIns="49350" rIns="98699" bIns="49350" anchor="ctr"/>
          <a:lstStyle>
            <a:lvl1pPr algn="ctr">
              <a:defRPr>
                <a:solidFill>
                  <a:schemeClr val="bg1"/>
                </a:solidFill>
              </a:defRPr>
            </a:lvl1pPr>
          </a:lstStyle>
          <a:p>
            <a:pPr algn="l" defTabSz="914000" fontAlgn="auto">
              <a:spcBef>
                <a:spcPts val="0"/>
              </a:spcBef>
              <a:spcAft>
                <a:spcPts val="0"/>
              </a:spcAft>
              <a:defRPr/>
            </a:pPr>
            <a:fld id="{B5C20778-4763-420A-8276-C02B777F3C69}" type="slidenum">
              <a:rPr lang="en-US" sz="900" smtClean="0">
                <a:solidFill>
                  <a:srgbClr val="4D4D4F"/>
                </a:solidFill>
                <a:latin typeface="Arial" pitchFamily="34" charset="0"/>
                <a:cs typeface="Arial" pitchFamily="34" charset="0"/>
              </a:rPr>
              <a:pPr algn="l" defTabSz="914000" fontAlgn="auto">
                <a:spcBef>
                  <a:spcPts val="0"/>
                </a:spcBef>
                <a:spcAft>
                  <a:spcPts val="0"/>
                </a:spcAft>
                <a:defRPr/>
              </a:pPr>
              <a:t>‹#›</a:t>
            </a:fld>
            <a:endParaRPr lang="en-US" sz="900" dirty="0">
              <a:solidFill>
                <a:srgbClr val="4D4D4F"/>
              </a:solidFill>
              <a:latin typeface="Arial" pitchFamily="34" charset="0"/>
              <a:cs typeface="Arial" pitchFamily="34" charset="0"/>
            </a:endParaRPr>
          </a:p>
        </p:txBody>
      </p:sp>
      <p:sp>
        <p:nvSpPr>
          <p:cNvPr id="11" name="Text Box 8"/>
          <p:cNvSpPr txBox="1">
            <a:spLocks noChangeArrowheads="1"/>
          </p:cNvSpPr>
          <p:nvPr/>
        </p:nvSpPr>
        <p:spPr bwMode="auto">
          <a:xfrm rot="16200000">
            <a:off x="8241274" y="5727805"/>
            <a:ext cx="1526940" cy="210486"/>
          </a:xfrm>
          <a:prstGeom prst="rect">
            <a:avLst/>
          </a:prstGeom>
          <a:noFill/>
          <a:ln w="9525">
            <a:noFill/>
            <a:miter lim="800000"/>
            <a:headEnd/>
            <a:tailEnd/>
          </a:ln>
          <a:effectLst/>
        </p:spPr>
        <p:txBody>
          <a:bodyPr lIns="86532" tIns="43265" rIns="86532" bIns="43265">
            <a:spAutoFit/>
          </a:bodyPr>
          <a:lstStyle/>
          <a:p>
            <a:pPr defTabSz="914000" fontAlgn="auto">
              <a:spcBef>
                <a:spcPts val="95"/>
              </a:spcBef>
              <a:spcAft>
                <a:spcPts val="95"/>
              </a:spcAft>
              <a:defRPr/>
            </a:pPr>
            <a:r>
              <a:rPr lang="en-US" sz="800" dirty="0">
                <a:solidFill>
                  <a:schemeClr val="bg1">
                    <a:lumMod val="50000"/>
                  </a:schemeClr>
                </a:solidFill>
                <a:latin typeface="Arial" pitchFamily="34" charset="0"/>
                <a:cs typeface="Arial" pitchFamily="34" charset="0"/>
              </a:rPr>
              <a:t>Private &amp; Confidential</a:t>
            </a:r>
          </a:p>
        </p:txBody>
      </p:sp>
      <p:cxnSp>
        <p:nvCxnSpPr>
          <p:cNvPr id="27" name="Straight Connector 26"/>
          <p:cNvCxnSpPr/>
          <p:nvPr/>
        </p:nvCxnSpPr>
        <p:spPr>
          <a:xfrm rot="16200000" flipH="1" flipV="1">
            <a:off x="8397528" y="6712636"/>
            <a:ext cx="228600" cy="62144"/>
          </a:xfrm>
          <a:prstGeom prst="line">
            <a:avLst/>
          </a:prstGeom>
          <a:ln>
            <a:solidFill>
              <a:srgbClr val="ED1C2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p:hf hdr="0" dt="0"/>
  <p:txStyles>
    <p:titleStyle>
      <a:lvl1pPr algn="ctr" defTabSz="913701" rtl="0" eaLnBrk="1" fontAlgn="base" hangingPunct="1">
        <a:spcBef>
          <a:spcPct val="0"/>
        </a:spcBef>
        <a:spcAft>
          <a:spcPct val="0"/>
        </a:spcAft>
        <a:defRPr sz="4400" kern="1200">
          <a:solidFill>
            <a:schemeClr val="tx1"/>
          </a:solidFill>
          <a:latin typeface="+mj-lt"/>
          <a:ea typeface="+mj-ea"/>
          <a:cs typeface="+mj-cs"/>
        </a:defRPr>
      </a:lvl1pPr>
      <a:lvl2pPr algn="ctr" defTabSz="913701" rtl="0" eaLnBrk="1" fontAlgn="base" hangingPunct="1">
        <a:spcBef>
          <a:spcPct val="0"/>
        </a:spcBef>
        <a:spcAft>
          <a:spcPct val="0"/>
        </a:spcAft>
        <a:defRPr sz="4400">
          <a:solidFill>
            <a:schemeClr val="tx1"/>
          </a:solidFill>
          <a:latin typeface="Arial" charset="0"/>
        </a:defRPr>
      </a:lvl2pPr>
      <a:lvl3pPr algn="ctr" defTabSz="913701" rtl="0" eaLnBrk="1" fontAlgn="base" hangingPunct="1">
        <a:spcBef>
          <a:spcPct val="0"/>
        </a:spcBef>
        <a:spcAft>
          <a:spcPct val="0"/>
        </a:spcAft>
        <a:defRPr sz="4400">
          <a:solidFill>
            <a:schemeClr val="tx1"/>
          </a:solidFill>
          <a:latin typeface="Arial" charset="0"/>
        </a:defRPr>
      </a:lvl3pPr>
      <a:lvl4pPr algn="ctr" defTabSz="913701" rtl="0" eaLnBrk="1" fontAlgn="base" hangingPunct="1">
        <a:spcBef>
          <a:spcPct val="0"/>
        </a:spcBef>
        <a:spcAft>
          <a:spcPct val="0"/>
        </a:spcAft>
        <a:defRPr sz="4400">
          <a:solidFill>
            <a:schemeClr val="tx1"/>
          </a:solidFill>
          <a:latin typeface="Arial" charset="0"/>
        </a:defRPr>
      </a:lvl4pPr>
      <a:lvl5pPr algn="ctr" defTabSz="913701" rtl="0" eaLnBrk="1" fontAlgn="base" hangingPunct="1">
        <a:spcBef>
          <a:spcPct val="0"/>
        </a:spcBef>
        <a:spcAft>
          <a:spcPct val="0"/>
        </a:spcAft>
        <a:defRPr sz="4400">
          <a:solidFill>
            <a:schemeClr val="tx1"/>
          </a:solidFill>
          <a:latin typeface="Arial" charset="0"/>
        </a:defRPr>
      </a:lvl5pPr>
      <a:lvl6pPr marL="432805" algn="ctr" defTabSz="913701" rtl="0" eaLnBrk="1" fontAlgn="base" hangingPunct="1">
        <a:spcBef>
          <a:spcPct val="0"/>
        </a:spcBef>
        <a:spcAft>
          <a:spcPct val="0"/>
        </a:spcAft>
        <a:defRPr sz="4400">
          <a:solidFill>
            <a:schemeClr val="tx1"/>
          </a:solidFill>
          <a:latin typeface="Arial" charset="0"/>
        </a:defRPr>
      </a:lvl6pPr>
      <a:lvl7pPr marL="865613" algn="ctr" defTabSz="913701" rtl="0" eaLnBrk="1" fontAlgn="base" hangingPunct="1">
        <a:spcBef>
          <a:spcPct val="0"/>
        </a:spcBef>
        <a:spcAft>
          <a:spcPct val="0"/>
        </a:spcAft>
        <a:defRPr sz="4400">
          <a:solidFill>
            <a:schemeClr val="tx1"/>
          </a:solidFill>
          <a:latin typeface="Arial" charset="0"/>
        </a:defRPr>
      </a:lvl7pPr>
      <a:lvl8pPr marL="1298417" algn="ctr" defTabSz="913701" rtl="0" eaLnBrk="1" fontAlgn="base" hangingPunct="1">
        <a:spcBef>
          <a:spcPct val="0"/>
        </a:spcBef>
        <a:spcAft>
          <a:spcPct val="0"/>
        </a:spcAft>
        <a:defRPr sz="4400">
          <a:solidFill>
            <a:schemeClr val="tx1"/>
          </a:solidFill>
          <a:latin typeface="Arial" charset="0"/>
        </a:defRPr>
      </a:lvl8pPr>
      <a:lvl9pPr marL="1731226" algn="ctr" defTabSz="913701" rtl="0" eaLnBrk="1" fontAlgn="base" hangingPunct="1">
        <a:spcBef>
          <a:spcPct val="0"/>
        </a:spcBef>
        <a:spcAft>
          <a:spcPct val="0"/>
        </a:spcAft>
        <a:defRPr sz="4400">
          <a:solidFill>
            <a:schemeClr val="tx1"/>
          </a:solidFill>
          <a:latin typeface="Arial" charset="0"/>
        </a:defRPr>
      </a:lvl9pPr>
    </p:titleStyle>
    <p:bodyStyle>
      <a:lvl1pPr marL="342639" indent="-342639" algn="l" defTabSz="913701"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382" indent="-285531" algn="l" defTabSz="913701"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127" indent="-228425" algn="l" defTabSz="913701"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976" indent="-228425" algn="l" defTabSz="913701"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27" indent="-228425" algn="l" defTabSz="913701"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49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9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95"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95"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0" rtl="0" eaLnBrk="1" latinLnBrk="0" hangingPunct="1">
        <a:defRPr sz="1800" kern="1200">
          <a:solidFill>
            <a:schemeClr val="tx1"/>
          </a:solidFill>
          <a:latin typeface="+mn-lt"/>
          <a:ea typeface="+mn-ea"/>
          <a:cs typeface="+mn-cs"/>
        </a:defRPr>
      </a:lvl1pPr>
      <a:lvl2pPr marL="456999" algn="l" defTabSz="914000" rtl="0" eaLnBrk="1" latinLnBrk="0" hangingPunct="1">
        <a:defRPr sz="1800" kern="1200">
          <a:solidFill>
            <a:schemeClr val="tx1"/>
          </a:solidFill>
          <a:latin typeface="+mn-lt"/>
          <a:ea typeface="+mn-ea"/>
          <a:cs typeface="+mn-cs"/>
        </a:defRPr>
      </a:lvl2pPr>
      <a:lvl3pPr marL="914000" algn="l" defTabSz="914000" rtl="0" eaLnBrk="1" latinLnBrk="0" hangingPunct="1">
        <a:defRPr sz="1800" kern="1200">
          <a:solidFill>
            <a:schemeClr val="tx1"/>
          </a:solidFill>
          <a:latin typeface="+mn-lt"/>
          <a:ea typeface="+mn-ea"/>
          <a:cs typeface="+mn-cs"/>
        </a:defRPr>
      </a:lvl3pPr>
      <a:lvl4pPr marL="1370998" algn="l" defTabSz="914000" rtl="0" eaLnBrk="1" latinLnBrk="0" hangingPunct="1">
        <a:defRPr sz="1800" kern="1200">
          <a:solidFill>
            <a:schemeClr val="tx1"/>
          </a:solidFill>
          <a:latin typeface="+mn-lt"/>
          <a:ea typeface="+mn-ea"/>
          <a:cs typeface="+mn-cs"/>
        </a:defRPr>
      </a:lvl4pPr>
      <a:lvl5pPr marL="1827997" algn="l" defTabSz="914000" rtl="0" eaLnBrk="1" latinLnBrk="0" hangingPunct="1">
        <a:defRPr sz="1800" kern="1200">
          <a:solidFill>
            <a:schemeClr val="tx1"/>
          </a:solidFill>
          <a:latin typeface="+mn-lt"/>
          <a:ea typeface="+mn-ea"/>
          <a:cs typeface="+mn-cs"/>
        </a:defRPr>
      </a:lvl5pPr>
      <a:lvl6pPr marL="2284995" algn="l" defTabSz="914000" rtl="0" eaLnBrk="1" latinLnBrk="0" hangingPunct="1">
        <a:defRPr sz="1800" kern="1200">
          <a:solidFill>
            <a:schemeClr val="tx1"/>
          </a:solidFill>
          <a:latin typeface="+mn-lt"/>
          <a:ea typeface="+mn-ea"/>
          <a:cs typeface="+mn-cs"/>
        </a:defRPr>
      </a:lvl6pPr>
      <a:lvl7pPr marL="2741996" algn="l" defTabSz="914000" rtl="0" eaLnBrk="1" latinLnBrk="0" hangingPunct="1">
        <a:defRPr sz="1800" kern="1200">
          <a:solidFill>
            <a:schemeClr val="tx1"/>
          </a:solidFill>
          <a:latin typeface="+mn-lt"/>
          <a:ea typeface="+mn-ea"/>
          <a:cs typeface="+mn-cs"/>
        </a:defRPr>
      </a:lvl7pPr>
      <a:lvl8pPr marL="3198994" algn="l" defTabSz="914000" rtl="0" eaLnBrk="1" latinLnBrk="0" hangingPunct="1">
        <a:defRPr sz="1800" kern="1200">
          <a:solidFill>
            <a:schemeClr val="tx1"/>
          </a:solidFill>
          <a:latin typeface="+mn-lt"/>
          <a:ea typeface="+mn-ea"/>
          <a:cs typeface="+mn-cs"/>
        </a:defRPr>
      </a:lvl8pPr>
      <a:lvl9pPr marL="3655995" algn="l" defTabSz="9140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9"/>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95" y="0"/>
            <a:ext cx="9143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97900" y="6242090"/>
            <a:ext cx="457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2" y="694418"/>
            <a:ext cx="727551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userDrawn="1"/>
        </p:nvSpPr>
        <p:spPr>
          <a:xfrm>
            <a:off x="4483627" y="6402405"/>
            <a:ext cx="3941762" cy="279400"/>
          </a:xfrm>
          <a:prstGeom prst="rect">
            <a:avLst/>
          </a:prstGeom>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900" dirty="0" smtClean="0">
                <a:solidFill>
                  <a:schemeClr val="bg1"/>
                </a:solidFill>
              </a:rPr>
              <a:t>Prime Focus Presentation</a:t>
            </a:r>
          </a:p>
        </p:txBody>
      </p:sp>
    </p:spTree>
  </p:cSld>
  <p:clrMap bg1="lt1" tx1="dk1" bg2="lt2" tx2="dk2" accent1="accent1" accent2="accent2" accent3="accent3" accent4="accent4" accent5="accent5" accent6="accent6" hlink="hlink" folHlink="folHlink"/>
  <p:sldLayoutIdLst>
    <p:sldLayoutId id="2147483682" r:id="rId1"/>
    <p:sldLayoutId id="2147483685" r:id="rId2"/>
    <p:sldLayoutId id="2147483688" r:id="rId3"/>
    <p:sldLayoutId id="2147483697" r:id="rId4"/>
    <p:sldLayoutId id="2147483703" r:id="rId5"/>
    <p:sldLayoutId id="2147483705"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0" y="2852738"/>
            <a:ext cx="9144000" cy="4005262"/>
          </a:xfrm>
          <a:prstGeom prst="roundRect">
            <a:avLst>
              <a:gd name="adj" fmla="val 0"/>
            </a:avLst>
          </a:prstGeom>
          <a:solidFill>
            <a:schemeClr val="bg2">
              <a:lumMod val="10000"/>
            </a:schemeClr>
          </a:solidFill>
          <a:ln>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900" kern="0" dirty="0">
              <a:solidFill>
                <a:srgbClr val="FFFFFF"/>
              </a:solidFill>
              <a:cs typeface="Arial" pitchFamily="34" charset="0"/>
              <a:sym typeface="Arial"/>
            </a:endParaRPr>
          </a:p>
        </p:txBody>
      </p:sp>
      <p:sp>
        <p:nvSpPr>
          <p:cNvPr id="9" name="Rectangle 16"/>
          <p:cNvSpPr>
            <a:spLocks noChangeArrowheads="1"/>
          </p:cNvSpPr>
          <p:nvPr userDrawn="1"/>
        </p:nvSpPr>
        <p:spPr bwMode="auto">
          <a:xfrm>
            <a:off x="7126253" y="5724531"/>
            <a:ext cx="1776448" cy="276999"/>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800"/>
              </a:spcBef>
              <a:defRPr/>
            </a:pPr>
            <a:r>
              <a:rPr lang="en-US" altLang="en-US" sz="1200" b="1" kern="0" dirty="0">
                <a:solidFill>
                  <a:srgbClr val="FFFFFF"/>
                </a:solidFill>
                <a:cs typeface="Arial" charset="0"/>
                <a:sym typeface="Arial"/>
              </a:rPr>
              <a:t>www.primefocus.com</a:t>
            </a:r>
          </a:p>
        </p:txBody>
      </p:sp>
      <p:sp>
        <p:nvSpPr>
          <p:cNvPr id="20484" name="Rectangle 7"/>
          <p:cNvSpPr>
            <a:spLocks noChangeArrowheads="1"/>
          </p:cNvSpPr>
          <p:nvPr userDrawn="1"/>
        </p:nvSpPr>
        <p:spPr bwMode="auto">
          <a:xfrm>
            <a:off x="6782878" y="6403981"/>
            <a:ext cx="20880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ts val="1000"/>
              </a:spcBef>
              <a:defRPr/>
            </a:pPr>
            <a:r>
              <a:rPr lang="en-US" altLang="en-US" sz="700" kern="0" dirty="0">
                <a:solidFill>
                  <a:srgbClr val="FFFFFF"/>
                </a:solidFill>
                <a:cs typeface="Arial"/>
                <a:sym typeface="Arial"/>
              </a:rPr>
              <a:t>© 2017 Prime Focus Limited. All Rights Reserved.</a:t>
            </a:r>
          </a:p>
        </p:txBody>
      </p:sp>
      <p:pic>
        <p:nvPicPr>
          <p:cNvPr id="17413" name="Picture 9" descr="F:\Company\PFW\PPT\New Staff Induction Handbook 2016 View-D 14A\PPT\Faceboo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8535" y="6054731"/>
            <a:ext cx="24320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F:\Company\PFW\PPT\New Staff Induction Handbook 2016 View-D 14A\PPT\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03261" y="6054731"/>
            <a:ext cx="243204"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216" y="2640"/>
            <a:ext cx="1452173" cy="1936231"/>
          </a:xfrm>
          <a:prstGeom prst="rect">
            <a:avLst/>
          </a:prstGeom>
        </p:spPr>
      </p:pic>
      <p:pic>
        <p:nvPicPr>
          <p:cNvPr id="2" name="Picture 1"/>
          <p:cNvPicPr>
            <a:picLocks noChangeAspect="1"/>
          </p:cNvPicPr>
          <p:nvPr userDrawn="1"/>
        </p:nvPicPr>
        <p:blipFill>
          <a:blip r:embed="rId6"/>
          <a:stretch>
            <a:fillRect/>
          </a:stretch>
        </p:blipFill>
        <p:spPr>
          <a:xfrm>
            <a:off x="8028425" y="6076950"/>
            <a:ext cx="221457" cy="295276"/>
          </a:xfrm>
          <a:prstGeom prst="rect">
            <a:avLst/>
          </a:prstGeom>
        </p:spPr>
      </p:pic>
    </p:spTree>
    <p:extLst>
      <p:ext uri="{BB962C8B-B14F-4D97-AF65-F5344CB8AC3E}">
        <p14:creationId xmlns:p14="http://schemas.microsoft.com/office/powerpoint/2010/main" val="664222999"/>
      </p:ext>
    </p:extLst>
  </p:cSld>
  <p:clrMap bg1="lt1" tx1="dk1" bg2="lt2" tx2="dk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0" y="2852738"/>
            <a:ext cx="9144000" cy="40052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900" dirty="0">
              <a:solidFill>
                <a:srgbClr val="FFFFFF"/>
              </a:solidFill>
              <a:cs typeface="Arial" pitchFamily="34" charset="0"/>
            </a:endParaRPr>
          </a:p>
        </p:txBody>
      </p:sp>
      <p:sp>
        <p:nvSpPr>
          <p:cNvPr id="9" name="Rectangle 16"/>
          <p:cNvSpPr>
            <a:spLocks noChangeArrowheads="1"/>
          </p:cNvSpPr>
          <p:nvPr userDrawn="1"/>
        </p:nvSpPr>
        <p:spPr bwMode="auto">
          <a:xfrm>
            <a:off x="7132638" y="5724525"/>
            <a:ext cx="1770062" cy="276225"/>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ts val="800"/>
              </a:spcBef>
              <a:spcAft>
                <a:spcPct val="0"/>
              </a:spcAft>
              <a:defRPr/>
            </a:pPr>
            <a:r>
              <a:rPr lang="en-US" altLang="en-US" sz="1200" b="1" dirty="0" smtClean="0">
                <a:solidFill>
                  <a:srgbClr val="FFFFFF"/>
                </a:solidFill>
                <a:ea typeface="MS PGothic" pitchFamily="34" charset="-128"/>
                <a:cs typeface="Arial" charset="0"/>
              </a:rPr>
              <a:t>www.primefocus.com</a:t>
            </a:r>
          </a:p>
        </p:txBody>
      </p:sp>
      <p:sp>
        <p:nvSpPr>
          <p:cNvPr id="20484" name="Rectangle 7"/>
          <p:cNvSpPr>
            <a:spLocks noChangeArrowheads="1"/>
          </p:cNvSpPr>
          <p:nvPr userDrawn="1"/>
        </p:nvSpPr>
        <p:spPr bwMode="auto">
          <a:xfrm>
            <a:off x="6783388" y="6403975"/>
            <a:ext cx="2087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fontAlgn="base" hangingPunct="1">
              <a:spcBef>
                <a:spcPts val="1000"/>
              </a:spcBef>
              <a:spcAft>
                <a:spcPct val="0"/>
              </a:spcAft>
              <a:defRPr/>
            </a:pPr>
            <a:r>
              <a:rPr lang="en-US" altLang="en-US" sz="700" dirty="0" smtClean="0">
                <a:solidFill>
                  <a:srgbClr val="FFFFFF"/>
                </a:solidFill>
              </a:rPr>
              <a:t>© 2017 Prime Focus Limited. All Rights Reserved.</a:t>
            </a:r>
          </a:p>
        </p:txBody>
      </p:sp>
      <p:pic>
        <p:nvPicPr>
          <p:cNvPr id="17413" name="Picture 9" descr="F:\Company\PFW\PPT\New Staff Induction Handbook 2016 View-D 14A\PPT\Faceboo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6300" y="6054725"/>
            <a:ext cx="3254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F:\Company\PFW\PPT\New Staff Induction Handbook 2016 View-D 14A\PPT\Twitte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58163" y="6054725"/>
            <a:ext cx="3254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F:\Company\PFL\Brand Guidelines\Link\Brand Guidelines 8-2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40663" y="607695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3975" y="-15875"/>
            <a:ext cx="14414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937280"/>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0.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8.jpeg"/><Relationship Id="rId1" Type="http://schemas.openxmlformats.org/officeDocument/2006/relationships/slideLayout" Target="../slideLayouts/slideLayout20.xml"/><Relationship Id="rId5" Type="http://schemas.openxmlformats.org/officeDocument/2006/relationships/image" Target="../media/image49.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0.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hyperlink" Target="https://www.youtube.com/watch?v=ck0IjzlWabw" TargetMode="External"/><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youtube.com/watch?v=ssx95sKx_VU" TargetMode="External"/><Relationship Id="rId2" Type="http://schemas.openxmlformats.org/officeDocument/2006/relationships/image" Target="../media/image61.png"/><Relationship Id="rId1" Type="http://schemas.openxmlformats.org/officeDocument/2006/relationships/slideLayout" Target="../slideLayouts/slideLayout23.xml"/><Relationship Id="rId6" Type="http://schemas.openxmlformats.org/officeDocument/2006/relationships/image" Target="../media/image65.jpeg"/><Relationship Id="rId11" Type="http://schemas.openxmlformats.org/officeDocument/2006/relationships/hyperlink" Target="https://www.youtube.com/watch?v=LA0YXaZ2o8o" TargetMode="External"/><Relationship Id="rId5" Type="http://schemas.openxmlformats.org/officeDocument/2006/relationships/image" Target="../media/image64.png"/><Relationship Id="rId10" Type="http://schemas.openxmlformats.org/officeDocument/2006/relationships/image" Target="../media/image68.jpeg"/><Relationship Id="rId4" Type="http://schemas.openxmlformats.org/officeDocument/2006/relationships/image" Target="../media/image63.png"/><Relationship Id="rId9" Type="http://schemas.openxmlformats.org/officeDocument/2006/relationships/hyperlink" Target="https://www.youtube.com/watch?v=KAvtWcj1ku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0.xml"/><Relationship Id="rId5" Type="http://schemas.openxmlformats.org/officeDocument/2006/relationships/image" Target="../media/image73.jpeg"/><Relationship Id="rId4" Type="http://schemas.openxmlformats.org/officeDocument/2006/relationships/image" Target="../media/image7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20.xml"/><Relationship Id="rId5" Type="http://schemas.openxmlformats.org/officeDocument/2006/relationships/image" Target="../media/image74.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jpeg"/><Relationship Id="rId25" Type="http://schemas.openxmlformats.org/officeDocument/2006/relationships/image" Target="../media/image105.jpeg"/><Relationship Id="rId2" Type="http://schemas.openxmlformats.org/officeDocument/2006/relationships/notesSlide" Target="../notesSlides/notesSlide4.xml"/><Relationship Id="rId16" Type="http://schemas.openxmlformats.org/officeDocument/2006/relationships/image" Target="../media/image96.jpeg"/><Relationship Id="rId20" Type="http://schemas.openxmlformats.org/officeDocument/2006/relationships/image" Target="../media/image100.png"/><Relationship Id="rId29" Type="http://schemas.openxmlformats.org/officeDocument/2006/relationships/image" Target="../media/image109.png"/><Relationship Id="rId1" Type="http://schemas.openxmlformats.org/officeDocument/2006/relationships/slideLayout" Target="../slideLayouts/slideLayout21.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10" Type="http://schemas.openxmlformats.org/officeDocument/2006/relationships/image" Target="../media/image90.jpeg"/><Relationship Id="rId19" Type="http://schemas.openxmlformats.org/officeDocument/2006/relationships/image" Target="../media/image99.png"/><Relationship Id="rId4" Type="http://schemas.openxmlformats.org/officeDocument/2006/relationships/image" Target="../media/image84.jpeg"/><Relationship Id="rId9" Type="http://schemas.openxmlformats.org/officeDocument/2006/relationships/image" Target="../media/image89.jpe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s>
</file>

<file path=ppt/slides/_rels/slide24.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png"/><Relationship Id="rId18" Type="http://schemas.openxmlformats.org/officeDocument/2006/relationships/image" Target="../media/image12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notesSlide" Target="../notesSlides/notesSlide5.xml"/><Relationship Id="rId16" Type="http://schemas.openxmlformats.org/officeDocument/2006/relationships/image" Target="../media/image123.jpeg"/><Relationship Id="rId1" Type="http://schemas.openxmlformats.org/officeDocument/2006/relationships/slideLayout" Target="../slideLayouts/slideLayout21.xml"/><Relationship Id="rId6" Type="http://schemas.openxmlformats.org/officeDocument/2006/relationships/image" Target="../media/image113.png"/><Relationship Id="rId11" Type="http://schemas.openxmlformats.org/officeDocument/2006/relationships/image" Target="../media/image118.jpeg"/><Relationship Id="rId5" Type="http://schemas.openxmlformats.org/officeDocument/2006/relationships/image" Target="../media/image112.jpeg"/><Relationship Id="rId15" Type="http://schemas.openxmlformats.org/officeDocument/2006/relationships/image" Target="../media/image122.tiff"/><Relationship Id="rId10" Type="http://schemas.openxmlformats.org/officeDocument/2006/relationships/image" Target="../media/image117.jpeg"/><Relationship Id="rId19" Type="http://schemas.openxmlformats.org/officeDocument/2006/relationships/image" Target="../media/image126.png"/><Relationship Id="rId4" Type="http://schemas.openxmlformats.org/officeDocument/2006/relationships/image" Target="../media/image111.png"/><Relationship Id="rId9" Type="http://schemas.openxmlformats.org/officeDocument/2006/relationships/image" Target="../media/image116.gif"/><Relationship Id="rId14" Type="http://schemas.openxmlformats.org/officeDocument/2006/relationships/image" Target="../media/image1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0.xml"/><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0.xml"/><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0.xml"/><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a:srcRect/>
          <a:stretch>
            <a:fillRect/>
          </a:stretch>
        </p:blipFill>
        <p:spPr bwMode="auto">
          <a:xfrm>
            <a:off x="7796221" y="133366"/>
            <a:ext cx="1203325" cy="468313"/>
          </a:xfrm>
          <a:prstGeom prst="rect">
            <a:avLst/>
          </a:prstGeom>
          <a:noFill/>
          <a:ln w="9525">
            <a:noFill/>
            <a:miter lim="800000"/>
            <a:headEnd/>
            <a:tailEnd/>
          </a:ln>
        </p:spPr>
      </p:pic>
      <p:pic>
        <p:nvPicPr>
          <p:cNvPr id="3074" name="Picture 2" descr="F:\100D5200\DSC_0002.JPG"/>
          <p:cNvPicPr>
            <a:picLocks noChangeAspect="1" noChangeArrowheads="1"/>
          </p:cNvPicPr>
          <p:nvPr/>
        </p:nvPicPr>
        <p:blipFill>
          <a:blip r:embed="rId4" cstate="print"/>
          <a:srcRect l="4166" r="6251"/>
          <a:stretch>
            <a:fillRect/>
          </a:stretch>
        </p:blipFill>
        <p:spPr bwMode="auto">
          <a:xfrm>
            <a:off x="-32" y="-24"/>
            <a:ext cx="9215502" cy="6858027"/>
          </a:xfrm>
          <a:prstGeom prst="rect">
            <a:avLst/>
          </a:prstGeom>
          <a:noFill/>
        </p:spPr>
      </p:pic>
      <p:pic>
        <p:nvPicPr>
          <p:cNvPr id="5" name="Picture 8"/>
          <p:cNvPicPr>
            <a:picLocks noChangeAspect="1" noChangeArrowheads="1"/>
          </p:cNvPicPr>
          <p:nvPr/>
        </p:nvPicPr>
        <p:blipFill>
          <a:blip r:embed="rId5"/>
          <a:srcRect l="12652"/>
          <a:stretch>
            <a:fillRect/>
          </a:stretch>
        </p:blipFill>
        <p:spPr bwMode="auto">
          <a:xfrm>
            <a:off x="0" y="16"/>
            <a:ext cx="3851920" cy="1527175"/>
          </a:xfrm>
          <a:prstGeom prst="rect">
            <a:avLst/>
          </a:prstGeom>
          <a:noFill/>
          <a:ln w="9525">
            <a:noFill/>
            <a:miter lim="800000"/>
            <a:headEnd/>
            <a:tailEnd/>
          </a:ln>
        </p:spPr>
      </p:pic>
      <p:sp>
        <p:nvSpPr>
          <p:cNvPr id="6" name="TextBox 5"/>
          <p:cNvSpPr txBox="1"/>
          <p:nvPr/>
        </p:nvSpPr>
        <p:spPr>
          <a:xfrm>
            <a:off x="285720" y="332656"/>
            <a:ext cx="3566200" cy="707886"/>
          </a:xfrm>
          <a:prstGeom prst="rect">
            <a:avLst/>
          </a:prstGeom>
          <a:noFill/>
        </p:spPr>
        <p:txBody>
          <a:bodyPr wrap="square" rtlCol="0">
            <a:spAutoFit/>
          </a:bodyPr>
          <a:lstStyle/>
          <a:p>
            <a:r>
              <a:rPr lang="en-IN" sz="2000" dirty="0" smtClean="0">
                <a:solidFill>
                  <a:schemeClr val="bg1"/>
                </a:solidFill>
              </a:rPr>
              <a:t>Prime Focus Limited</a:t>
            </a:r>
            <a:br>
              <a:rPr lang="en-IN" sz="2000" dirty="0" smtClean="0">
                <a:solidFill>
                  <a:schemeClr val="bg1"/>
                </a:solidFill>
              </a:rPr>
            </a:br>
            <a:r>
              <a:rPr lang="en-IN" sz="2000" dirty="0" smtClean="0">
                <a:solidFill>
                  <a:schemeClr val="bg1"/>
                </a:solidFill>
              </a:rPr>
              <a:t>Corporate Presentation 2018</a:t>
            </a:r>
            <a:endParaRPr lang="en-IN" sz="2000" dirty="0">
              <a:solidFill>
                <a:schemeClr val="bg1"/>
              </a:solidFill>
            </a:endParaRPr>
          </a:p>
        </p:txBody>
      </p:sp>
      <p:sp>
        <p:nvSpPr>
          <p:cNvPr id="8" name="Content Placeholder 2"/>
          <p:cNvSpPr txBox="1">
            <a:spLocks/>
          </p:cNvSpPr>
          <p:nvPr/>
        </p:nvSpPr>
        <p:spPr>
          <a:xfrm>
            <a:off x="123342" y="4869175"/>
            <a:ext cx="5676046" cy="1728181"/>
          </a:xfrm>
          <a:prstGeom prst="rect">
            <a:avLst/>
          </a:prstGeom>
          <a:ln>
            <a:noFill/>
          </a:ln>
        </p:spPr>
        <p:txBody>
          <a:bodyPr lIns="91440" tIns="91440" rIns="91440" bIns="91440" anchor="ctr"/>
          <a:lstStyle>
            <a:lvl1pPr marL="342639" indent="-342639" algn="l" defTabSz="913701" rtl="0" eaLnBrk="1" fontAlgn="base" hangingPunct="1">
              <a:spcBef>
                <a:spcPct val="20000"/>
              </a:spcBef>
              <a:spcAft>
                <a:spcPct val="0"/>
              </a:spcAft>
              <a:buFontTx/>
              <a:buNone/>
              <a:defRPr sz="1600" u="none" kern="1200">
                <a:ln>
                  <a:noFill/>
                </a:ln>
                <a:solidFill>
                  <a:schemeClr val="tx1"/>
                </a:solidFill>
                <a:latin typeface="Arial" pitchFamily="34" charset="0"/>
                <a:ea typeface="+mn-ea"/>
                <a:cs typeface="Arial" pitchFamily="34" charset="0"/>
              </a:defRPr>
            </a:lvl1pPr>
            <a:lvl2pPr marL="742382" indent="-285531" algn="l" defTabSz="913701"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127" indent="-228425" algn="l" defTabSz="913701"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976" indent="-228425" algn="l" defTabSz="913701"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27" indent="-228425" algn="l" defTabSz="913701"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49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9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95"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95"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2800" b="1" dirty="0" smtClean="0">
                <a:solidFill>
                  <a:schemeClr val="bg1"/>
                </a:solidFill>
              </a:rPr>
              <a:t>World’s largest independent integrated media services powerhouse!</a:t>
            </a:r>
            <a:endParaRPr lang="en-IN"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959224"/>
            <a:ext cx="9144000" cy="362553"/>
          </a:xfrm>
          <a:prstGeom prst="rect">
            <a:avLst/>
          </a:prstGeom>
          <a:solidFill>
            <a:schemeClr val="tx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25603" name="Title 1"/>
          <p:cNvSpPr>
            <a:spLocks noGrp="1"/>
          </p:cNvSpPr>
          <p:nvPr>
            <p:ph type="title"/>
          </p:nvPr>
        </p:nvSpPr>
        <p:spPr bwMode="auto">
          <a:xfrm>
            <a:off x="246063" y="14288"/>
            <a:ext cx="616426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Post Production Services for Film, TV &amp; Advertising</a:t>
            </a:r>
            <a:endParaRPr lang="en-US" altLang="en-US" sz="2000" dirty="0" smtClean="0"/>
          </a:p>
        </p:txBody>
      </p:sp>
      <p:sp>
        <p:nvSpPr>
          <p:cNvPr id="93" name="TextBox 92"/>
          <p:cNvSpPr txBox="1"/>
          <p:nvPr/>
        </p:nvSpPr>
        <p:spPr>
          <a:xfrm>
            <a:off x="246063" y="1731865"/>
            <a:ext cx="8369019" cy="369332"/>
          </a:xfrm>
          <a:prstGeom prst="rect">
            <a:avLst/>
          </a:prstGeom>
          <a:noFill/>
        </p:spPr>
        <p:txBody>
          <a:bodyPr wrap="square" rtlCol="0">
            <a:spAutoFit/>
          </a:bodyPr>
          <a:lstStyle/>
          <a:p>
            <a:r>
              <a:rPr lang="en-US" b="1" dirty="0">
                <a:solidFill>
                  <a:schemeClr val="accent1"/>
                </a:solidFill>
                <a:cs typeface="Arial" charset="0"/>
              </a:rPr>
              <a:t>Visual Effects</a:t>
            </a:r>
          </a:p>
        </p:txBody>
      </p:sp>
      <p:sp>
        <p:nvSpPr>
          <p:cNvPr id="94" name="TextBox 93"/>
          <p:cNvSpPr txBox="1"/>
          <p:nvPr/>
        </p:nvSpPr>
        <p:spPr>
          <a:xfrm>
            <a:off x="246062" y="2101197"/>
            <a:ext cx="8369020" cy="954107"/>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400" dirty="0">
                <a:cs typeface="Arial" charset="0"/>
              </a:rPr>
              <a:t>Prime Focus has long been a force to be reckoned with in the Indian Film Industry, delivering the highest-quality visual effects services to the country’s biggest releases</a:t>
            </a:r>
          </a:p>
          <a:p>
            <a:pPr marL="285750" indent="-285750">
              <a:buClr>
                <a:schemeClr val="tx1"/>
              </a:buClr>
              <a:buFont typeface="Arial" panose="020B0604020202020204" pitchFamily="34" charset="0"/>
              <a:buChar char="•"/>
            </a:pPr>
            <a:r>
              <a:rPr lang="en-US" sz="1400" dirty="0">
                <a:cs typeface="Arial" charset="0"/>
              </a:rPr>
              <a:t>Last year alone, we delivered over 10,500 VFX shots on over 52 feature film projects, including </a:t>
            </a:r>
            <a:r>
              <a:rPr lang="en-US" sz="1400" dirty="0" err="1" smtClean="0">
                <a:cs typeface="Arial" charset="0"/>
              </a:rPr>
              <a:t>Judwaa</a:t>
            </a:r>
            <a:r>
              <a:rPr lang="en-US" sz="1400" dirty="0" smtClean="0">
                <a:cs typeface="Arial" charset="0"/>
              </a:rPr>
              <a:t> 2, A Gentlemen, Daddy &amp; </a:t>
            </a:r>
            <a:r>
              <a:rPr lang="en-US" sz="1400" dirty="0" err="1" smtClean="0">
                <a:cs typeface="Arial" charset="0"/>
              </a:rPr>
              <a:t>Badshaho</a:t>
            </a:r>
            <a:endParaRPr lang="en-US" sz="1400" dirty="0">
              <a:cs typeface="Arial" charset="0"/>
            </a:endParaRPr>
          </a:p>
        </p:txBody>
      </p:sp>
      <p:sp>
        <p:nvSpPr>
          <p:cNvPr id="11" name="TextBox 10"/>
          <p:cNvSpPr txBox="1"/>
          <p:nvPr/>
        </p:nvSpPr>
        <p:spPr>
          <a:xfrm>
            <a:off x="246063" y="988092"/>
            <a:ext cx="8707437" cy="307777"/>
          </a:xfrm>
          <a:prstGeom prst="rect">
            <a:avLst/>
          </a:prstGeom>
          <a:noFill/>
        </p:spPr>
        <p:txBody>
          <a:bodyPr wrap="square" rtlCol="0">
            <a:spAutoFit/>
          </a:bodyPr>
          <a:lstStyle/>
          <a:p>
            <a:r>
              <a:rPr lang="en-US" sz="1400" dirty="0">
                <a:solidFill>
                  <a:schemeClr val="bg1"/>
                </a:solidFill>
                <a:cs typeface="Arial" charset="0"/>
              </a:rPr>
              <a:t>We are the leading Post Production provider to the Indian Film, TV and Advertising industries</a:t>
            </a:r>
          </a:p>
        </p:txBody>
      </p:sp>
      <p:pic>
        <p:nvPicPr>
          <p:cNvPr id="307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0473" y="3466260"/>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835" y="3466260"/>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daddy bollywood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687" y="3466260"/>
            <a:ext cx="124194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3166" y="3466260"/>
            <a:ext cx="1219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84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246063" y="14288"/>
            <a:ext cx="616426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Post Production Services for Film, TV &amp; Advertising</a:t>
            </a:r>
            <a:endParaRPr lang="en-US" altLang="en-US" sz="2000" dirty="0" smtClean="0"/>
          </a:p>
        </p:txBody>
      </p:sp>
      <p:sp>
        <p:nvSpPr>
          <p:cNvPr id="93" name="TextBox 92"/>
          <p:cNvSpPr txBox="1"/>
          <p:nvPr/>
        </p:nvSpPr>
        <p:spPr>
          <a:xfrm>
            <a:off x="246063" y="1086407"/>
            <a:ext cx="8369019" cy="369332"/>
          </a:xfrm>
          <a:prstGeom prst="rect">
            <a:avLst/>
          </a:prstGeom>
          <a:noFill/>
        </p:spPr>
        <p:txBody>
          <a:bodyPr wrap="square" rtlCol="0">
            <a:spAutoFit/>
          </a:bodyPr>
          <a:lstStyle/>
          <a:p>
            <a:r>
              <a:rPr lang="en-US" b="1" dirty="0">
                <a:solidFill>
                  <a:schemeClr val="accent1"/>
                </a:solidFill>
                <a:cs typeface="Arial" charset="0"/>
              </a:rPr>
              <a:t>Digital Intermediate</a:t>
            </a:r>
          </a:p>
        </p:txBody>
      </p:sp>
      <p:sp>
        <p:nvSpPr>
          <p:cNvPr id="94" name="TextBox 93"/>
          <p:cNvSpPr txBox="1"/>
          <p:nvPr/>
        </p:nvSpPr>
        <p:spPr>
          <a:xfrm>
            <a:off x="246062" y="1455739"/>
            <a:ext cx="8369020" cy="73866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400" dirty="0">
                <a:cs typeface="Arial" charset="0"/>
              </a:rPr>
              <a:t>We were also the first company to introduce Digital Intermediate technology in India, and have now provided </a:t>
            </a:r>
            <a:r>
              <a:rPr lang="en-US" sz="1400" dirty="0" err="1">
                <a:cs typeface="Arial" charset="0"/>
              </a:rPr>
              <a:t>colour</a:t>
            </a:r>
            <a:r>
              <a:rPr lang="en-US" sz="1400" dirty="0">
                <a:cs typeface="Arial" charset="0"/>
              </a:rPr>
              <a:t> grading services on over 500 feature films</a:t>
            </a:r>
          </a:p>
          <a:p>
            <a:pPr marL="285750" indent="-285750">
              <a:buClr>
                <a:schemeClr val="tx1"/>
              </a:buClr>
              <a:buFont typeface="Arial" panose="020B0604020202020204" pitchFamily="34" charset="0"/>
              <a:buChar char="•"/>
            </a:pPr>
            <a:r>
              <a:rPr lang="en-US" sz="1400" dirty="0">
                <a:cs typeface="Arial" charset="0"/>
              </a:rPr>
              <a:t>Stand-out DI projects of </a:t>
            </a:r>
            <a:r>
              <a:rPr lang="en-US" sz="1400" dirty="0" smtClean="0">
                <a:cs typeface="Arial" charset="0"/>
              </a:rPr>
              <a:t>2017 </a:t>
            </a:r>
            <a:r>
              <a:rPr lang="en-US" sz="1400" dirty="0">
                <a:cs typeface="Arial" charset="0"/>
              </a:rPr>
              <a:t>include </a:t>
            </a:r>
            <a:r>
              <a:rPr lang="en-US" sz="1400" dirty="0" err="1" smtClean="0">
                <a:cs typeface="Arial" charset="0"/>
              </a:rPr>
              <a:t>Judwaa</a:t>
            </a:r>
            <a:r>
              <a:rPr lang="en-US" sz="1400" dirty="0" smtClean="0">
                <a:cs typeface="Arial" charset="0"/>
              </a:rPr>
              <a:t> 2, </a:t>
            </a:r>
            <a:r>
              <a:rPr lang="en-US" sz="1400" dirty="0" err="1" smtClean="0">
                <a:cs typeface="Arial" charset="0"/>
              </a:rPr>
              <a:t>Bhoomi</a:t>
            </a:r>
            <a:r>
              <a:rPr lang="en-US" sz="1400" dirty="0" smtClean="0">
                <a:cs typeface="Arial" charset="0"/>
              </a:rPr>
              <a:t>, </a:t>
            </a:r>
            <a:r>
              <a:rPr lang="en-US" sz="1400" dirty="0" err="1" smtClean="0">
                <a:cs typeface="Arial" charset="0"/>
              </a:rPr>
              <a:t>Padmaavat</a:t>
            </a:r>
            <a:r>
              <a:rPr lang="en-US" sz="1400" dirty="0" smtClean="0">
                <a:cs typeface="Arial" charset="0"/>
              </a:rPr>
              <a:t> and </a:t>
            </a:r>
            <a:r>
              <a:rPr lang="en-US" sz="1400" dirty="0" err="1" smtClean="0">
                <a:cs typeface="Arial" charset="0"/>
              </a:rPr>
              <a:t>Bhadshaho</a:t>
            </a:r>
            <a:endParaRPr lang="en-US" sz="1400" dirty="0">
              <a:cs typeface="Arial" charset="0"/>
            </a:endParaRPr>
          </a:p>
        </p:txBody>
      </p:sp>
      <p:pic>
        <p:nvPicPr>
          <p:cNvPr id="12" name="Picture 6"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1595" y="3165319"/>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858" y="3165319"/>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600" y="3165319"/>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8793" y="3165319"/>
            <a:ext cx="1219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05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0" y="188640"/>
            <a:ext cx="8054975" cy="44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Prime Focus, Royal Palms, </a:t>
            </a:r>
            <a:r>
              <a:rPr lang="en-US" altLang="en-US" dirty="0" err="1" smtClean="0"/>
              <a:t>Goregaon</a:t>
            </a:r>
            <a:r>
              <a:rPr lang="en-US" altLang="en-US" dirty="0" smtClean="0"/>
              <a:t> East, Mumbai</a:t>
            </a:r>
          </a:p>
        </p:txBody>
      </p:sp>
      <p:sp>
        <p:nvSpPr>
          <p:cNvPr id="18" name="Rectangle 17"/>
          <p:cNvSpPr/>
          <p:nvPr/>
        </p:nvSpPr>
        <p:spPr>
          <a:xfrm>
            <a:off x="457200" y="1547813"/>
            <a:ext cx="3886200" cy="2786062"/>
          </a:xfrm>
          <a:prstGeom prst="rect">
            <a:avLst/>
          </a:prstGeom>
        </p:spPr>
        <p:txBody>
          <a:bodyPr>
            <a:spAutoFit/>
          </a:bodyPr>
          <a:lstStyle/>
          <a:p>
            <a:pPr marL="174625" indent="-174625">
              <a:spcAft>
                <a:spcPts val="300"/>
              </a:spcAft>
              <a:buClr>
                <a:srgbClr val="E3173E"/>
              </a:buClr>
              <a:buSzPct val="80000"/>
              <a:buFont typeface="Wingdings" pitchFamily="2" charset="2"/>
              <a:buChar char="§"/>
              <a:defRPr/>
            </a:pPr>
            <a:r>
              <a:rPr lang="en-US" sz="1400" dirty="0"/>
              <a:t>Market leader in film post</a:t>
            </a:r>
          </a:p>
          <a:p>
            <a:pPr marL="174625" indent="-174625">
              <a:spcAft>
                <a:spcPts val="300"/>
              </a:spcAft>
              <a:buClr>
                <a:srgbClr val="E3173E"/>
              </a:buClr>
              <a:buSzPct val="80000"/>
              <a:buFont typeface="Wingdings" pitchFamily="2" charset="2"/>
              <a:buChar char="§"/>
              <a:defRPr/>
            </a:pPr>
            <a:r>
              <a:rPr lang="en-US" sz="1400" dirty="0"/>
              <a:t>VFX</a:t>
            </a:r>
          </a:p>
          <a:p>
            <a:pPr marL="174625" indent="-174625">
              <a:spcAft>
                <a:spcPts val="300"/>
              </a:spcAft>
              <a:buClr>
                <a:srgbClr val="E3173E"/>
              </a:buClr>
              <a:buSzPct val="80000"/>
              <a:buFont typeface="Wingdings" pitchFamily="2" charset="2"/>
              <a:buChar char="§"/>
              <a:defRPr/>
            </a:pPr>
            <a:r>
              <a:rPr lang="en-US" sz="1400" dirty="0"/>
              <a:t>DI – </a:t>
            </a:r>
            <a:r>
              <a:rPr lang="en-US" sz="1400" dirty="0" err="1"/>
              <a:t>Baselight</a:t>
            </a:r>
            <a:r>
              <a:rPr lang="en-US" sz="1400" dirty="0"/>
              <a:t> and </a:t>
            </a:r>
            <a:r>
              <a:rPr lang="en-US" sz="1400" dirty="0" err="1"/>
              <a:t>Lustre</a:t>
            </a:r>
            <a:endParaRPr lang="en-US" sz="1400" dirty="0"/>
          </a:p>
          <a:p>
            <a:pPr marL="174625" indent="-174625">
              <a:spcAft>
                <a:spcPts val="300"/>
              </a:spcAft>
              <a:buClr>
                <a:srgbClr val="E3173E"/>
              </a:buClr>
              <a:buSzPct val="80000"/>
              <a:buFont typeface="Wingdings" pitchFamily="2" charset="2"/>
              <a:buChar char="§"/>
              <a:defRPr/>
            </a:pPr>
            <a:r>
              <a:rPr lang="en-US" sz="1400" dirty="0"/>
              <a:t>Dolby 5.1 sound mix studio </a:t>
            </a:r>
          </a:p>
          <a:p>
            <a:pPr marL="174625" indent="-174625">
              <a:spcAft>
                <a:spcPts val="300"/>
              </a:spcAft>
              <a:buClr>
                <a:srgbClr val="E3173E"/>
              </a:buClr>
              <a:buSzPct val="80000"/>
              <a:buFont typeface="Wingdings" pitchFamily="2" charset="2"/>
              <a:buChar char="§"/>
              <a:defRPr/>
            </a:pPr>
            <a:r>
              <a:rPr lang="en-US" sz="1400" dirty="0"/>
              <a:t>Largest production equipment rental in Asia</a:t>
            </a:r>
          </a:p>
          <a:p>
            <a:pPr marL="742950" lvl="1" indent="-285750">
              <a:spcAft>
                <a:spcPts val="300"/>
              </a:spcAft>
              <a:buClr>
                <a:schemeClr val="tx1">
                  <a:lumMod val="75000"/>
                </a:schemeClr>
              </a:buClr>
              <a:buSzPct val="80000"/>
              <a:buFont typeface="Arial" panose="020B0604020202020204" pitchFamily="34" charset="0"/>
              <a:buChar char="•"/>
              <a:defRPr/>
            </a:pPr>
            <a:r>
              <a:rPr lang="en-US" sz="1400" dirty="0"/>
              <a:t>Arri Alexa</a:t>
            </a:r>
          </a:p>
          <a:p>
            <a:pPr marL="742950" lvl="1" indent="-285750">
              <a:spcAft>
                <a:spcPts val="300"/>
              </a:spcAft>
              <a:buClr>
                <a:schemeClr val="tx1">
                  <a:lumMod val="75000"/>
                </a:schemeClr>
              </a:buClr>
              <a:buSzPct val="80000"/>
              <a:buFont typeface="Arial" panose="020B0604020202020204" pitchFamily="34" charset="0"/>
              <a:buChar char="•"/>
              <a:defRPr/>
            </a:pPr>
            <a:r>
              <a:rPr lang="en-US" sz="1400" dirty="0"/>
              <a:t>Sony F65</a:t>
            </a:r>
          </a:p>
          <a:p>
            <a:pPr marL="742950" lvl="1" indent="-285750">
              <a:spcAft>
                <a:spcPts val="300"/>
              </a:spcAft>
              <a:buClr>
                <a:schemeClr val="tx1">
                  <a:lumMod val="75000"/>
                </a:schemeClr>
              </a:buClr>
              <a:buSzPct val="80000"/>
              <a:buFont typeface="Arial" panose="020B0604020202020204" pitchFamily="34" charset="0"/>
              <a:buChar char="•"/>
              <a:defRPr/>
            </a:pPr>
            <a:r>
              <a:rPr lang="en-US" sz="1400" dirty="0"/>
              <a:t>Red digital camera</a:t>
            </a:r>
          </a:p>
          <a:p>
            <a:pPr marL="174625" indent="-174625">
              <a:spcAft>
                <a:spcPts val="300"/>
              </a:spcAft>
              <a:buClr>
                <a:srgbClr val="E3173E"/>
              </a:buClr>
              <a:buSzPct val="80000"/>
              <a:buFont typeface="Wingdings" pitchFamily="2" charset="2"/>
              <a:buChar char="§"/>
              <a:defRPr/>
            </a:pPr>
            <a:r>
              <a:rPr lang="en-US" sz="1400" dirty="0"/>
              <a:t>30 &amp; 75 seat preview theaters</a:t>
            </a:r>
          </a:p>
          <a:p>
            <a:pPr marL="174625" indent="-174625">
              <a:spcAft>
                <a:spcPts val="300"/>
              </a:spcAft>
              <a:buClr>
                <a:srgbClr val="E3173E"/>
              </a:buClr>
              <a:buSzPct val="80000"/>
              <a:buFont typeface="Wingdings" pitchFamily="2" charset="2"/>
              <a:buChar char="§"/>
              <a:defRPr/>
            </a:pPr>
            <a:endParaRPr lang="en-US" sz="1200" dirty="0">
              <a:solidFill>
                <a:schemeClr val="tx1">
                  <a:lumMod val="75000"/>
                </a:schemeClr>
              </a:solidFill>
            </a:endParaRPr>
          </a:p>
          <a:p>
            <a:pPr marL="174625" indent="-174625">
              <a:spcAft>
                <a:spcPts val="300"/>
              </a:spcAft>
              <a:buClr>
                <a:srgbClr val="E3173E"/>
              </a:buClr>
              <a:buSzPct val="80000"/>
              <a:buFont typeface="Wingdings" pitchFamily="2" charset="2"/>
              <a:buChar char="§"/>
              <a:defRPr/>
            </a:pPr>
            <a:endParaRPr lang="en-IN" sz="1200" dirty="0">
              <a:solidFill>
                <a:schemeClr val="tx1">
                  <a:lumMod val="75000"/>
                </a:schemeClr>
              </a:solidFill>
            </a:endParaRPr>
          </a:p>
        </p:txBody>
      </p:sp>
      <p:sp>
        <p:nvSpPr>
          <p:cNvPr id="31748" name="Text Placeholder 1"/>
          <p:cNvSpPr>
            <a:spLocks noGrp="1"/>
          </p:cNvSpPr>
          <p:nvPr>
            <p:ph type="body" sz="quarter" idx="16"/>
          </p:nvPr>
        </p:nvSpPr>
        <p:spPr bwMode="auto">
          <a:xfrm>
            <a:off x="457200" y="1150938"/>
            <a:ext cx="747395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400" b="1" smtClean="0"/>
              <a:t>Film Post</a:t>
            </a:r>
          </a:p>
        </p:txBody>
      </p:sp>
      <p:pic>
        <p:nvPicPr>
          <p:cNvPr id="31749" name="Picture 5"/>
          <p:cNvPicPr>
            <a:picLocks noChangeAspect="1"/>
          </p:cNvPicPr>
          <p:nvPr/>
        </p:nvPicPr>
        <p:blipFill>
          <a:blip r:embed="rId2">
            <a:extLst>
              <a:ext uri="{28A0092B-C50C-407E-A947-70E740481C1C}">
                <a14:useLocalDpi xmlns:a14="http://schemas.microsoft.com/office/drawing/2010/main" val="0"/>
              </a:ext>
            </a:extLst>
          </a:blip>
          <a:srcRect r="14726"/>
          <a:stretch>
            <a:fillRect/>
          </a:stretch>
        </p:blipFill>
        <p:spPr bwMode="auto">
          <a:xfrm>
            <a:off x="4648200" y="1349375"/>
            <a:ext cx="41148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60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782874" y="739756"/>
            <a:ext cx="2214578" cy="2214000"/>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472" name="Picture 4"/>
          <p:cNvPicPr>
            <a:picLocks noChangeAspect="1" noChangeArrowheads="1"/>
          </p:cNvPicPr>
          <p:nvPr/>
        </p:nvPicPr>
        <p:blipFill>
          <a:blip r:embed="rId4" cstate="print"/>
          <a:srcRect/>
          <a:stretch>
            <a:fillRect/>
          </a:stretch>
        </p:blipFill>
        <p:spPr bwMode="auto">
          <a:xfrm>
            <a:off x="8501090" y="49192"/>
            <a:ext cx="527050" cy="522288"/>
          </a:xfrm>
          <a:prstGeom prst="rect">
            <a:avLst/>
          </a:prstGeom>
          <a:noFill/>
          <a:ln w="9525">
            <a:noFill/>
            <a:miter lim="800000"/>
            <a:headEnd/>
            <a:tailEnd/>
          </a:ln>
        </p:spPr>
      </p:pic>
      <p:sp>
        <p:nvSpPr>
          <p:cNvPr id="27" name="Rectangle 26"/>
          <p:cNvSpPr/>
          <p:nvPr/>
        </p:nvSpPr>
        <p:spPr>
          <a:xfrm>
            <a:off x="0" y="752456"/>
            <a:ext cx="2214578" cy="2214578"/>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Picture 31" descr="screen-award-logo_1_1.png"/>
          <p:cNvPicPr>
            <a:picLocks noChangeAspect="1"/>
          </p:cNvPicPr>
          <p:nvPr/>
        </p:nvPicPr>
        <p:blipFill>
          <a:blip r:embed="rId6" cstate="print"/>
          <a:stretch>
            <a:fillRect/>
          </a:stretch>
        </p:blipFill>
        <p:spPr>
          <a:xfrm>
            <a:off x="6143636" y="785794"/>
            <a:ext cx="857256" cy="2180738"/>
          </a:xfrm>
          <a:prstGeom prst="rect">
            <a:avLst/>
          </a:prstGeom>
        </p:spPr>
      </p:pic>
      <p:pic>
        <p:nvPicPr>
          <p:cNvPr id="33" name="Picture 32" descr="24fps Trophy 3d.png"/>
          <p:cNvPicPr>
            <a:picLocks noChangeAspect="1"/>
          </p:cNvPicPr>
          <p:nvPr/>
        </p:nvPicPr>
        <p:blipFill>
          <a:blip r:embed="rId7"/>
          <a:stretch>
            <a:fillRect/>
          </a:stretch>
        </p:blipFill>
        <p:spPr>
          <a:xfrm>
            <a:off x="1247752" y="3619504"/>
            <a:ext cx="1008283" cy="2203099"/>
          </a:xfrm>
          <a:prstGeom prst="rect">
            <a:avLst/>
          </a:prstGeom>
        </p:spPr>
      </p:pic>
      <p:pic>
        <p:nvPicPr>
          <p:cNvPr id="34" name="Picture 33" descr="BAF-Awards.jpg"/>
          <p:cNvPicPr>
            <a:picLocks noChangeAspect="1"/>
          </p:cNvPicPr>
          <p:nvPr/>
        </p:nvPicPr>
        <p:blipFill>
          <a:blip r:embed="rId8">
            <a:clrChange>
              <a:clrFrom>
                <a:srgbClr val="FFFFFF"/>
              </a:clrFrom>
              <a:clrTo>
                <a:srgbClr val="FFFFFF">
                  <a:alpha val="0"/>
                </a:srgbClr>
              </a:clrTo>
            </a:clrChange>
          </a:blip>
          <a:stretch>
            <a:fillRect/>
          </a:stretch>
        </p:blipFill>
        <p:spPr>
          <a:xfrm>
            <a:off x="4097334" y="3460752"/>
            <a:ext cx="2714644" cy="2714644"/>
          </a:xfrm>
          <a:prstGeom prst="rect">
            <a:avLst/>
          </a:prstGeom>
        </p:spPr>
      </p:pic>
      <p:sp>
        <p:nvSpPr>
          <p:cNvPr id="36" name="TextBox 35"/>
          <p:cNvSpPr txBox="1"/>
          <p:nvPr/>
        </p:nvSpPr>
        <p:spPr>
          <a:xfrm>
            <a:off x="1285852" y="1357298"/>
            <a:ext cx="1857388" cy="646331"/>
          </a:xfrm>
          <a:prstGeom prst="rect">
            <a:avLst/>
          </a:prstGeom>
          <a:noFill/>
        </p:spPr>
        <p:txBody>
          <a:bodyPr wrap="square" rtlCol="0">
            <a:spAutoFit/>
          </a:bodyPr>
          <a:lstStyle/>
          <a:p>
            <a:r>
              <a:rPr lang="en-IN" dirty="0" smtClean="0">
                <a:solidFill>
                  <a:srgbClr val="FF0000"/>
                </a:solidFill>
              </a:rPr>
              <a:t>Best Visual Effects (2008)</a:t>
            </a:r>
            <a:endParaRPr lang="en-IN" dirty="0">
              <a:solidFill>
                <a:srgbClr val="FF0000"/>
              </a:solidFill>
            </a:endParaRPr>
          </a:p>
        </p:txBody>
      </p:sp>
      <p:sp>
        <p:nvSpPr>
          <p:cNvPr id="37" name="TextBox 36"/>
          <p:cNvSpPr txBox="1"/>
          <p:nvPr/>
        </p:nvSpPr>
        <p:spPr>
          <a:xfrm>
            <a:off x="4143372" y="1428736"/>
            <a:ext cx="1857388" cy="923330"/>
          </a:xfrm>
          <a:prstGeom prst="rect">
            <a:avLst/>
          </a:prstGeom>
          <a:noFill/>
        </p:spPr>
        <p:txBody>
          <a:bodyPr wrap="square" rtlCol="0">
            <a:spAutoFit/>
          </a:bodyPr>
          <a:lstStyle/>
          <a:p>
            <a:r>
              <a:rPr lang="en-IN" dirty="0" smtClean="0">
                <a:solidFill>
                  <a:srgbClr val="FF0000"/>
                </a:solidFill>
              </a:rPr>
              <a:t>Best Visual Effects (2009, 2006)</a:t>
            </a:r>
            <a:endParaRPr lang="en-IN" dirty="0">
              <a:solidFill>
                <a:srgbClr val="FF0000"/>
              </a:solidFill>
            </a:endParaRPr>
          </a:p>
        </p:txBody>
      </p:sp>
      <p:sp>
        <p:nvSpPr>
          <p:cNvPr id="40" name="TextBox 39"/>
          <p:cNvSpPr txBox="1"/>
          <p:nvPr/>
        </p:nvSpPr>
        <p:spPr>
          <a:xfrm>
            <a:off x="7143768" y="1428736"/>
            <a:ext cx="1857388" cy="646331"/>
          </a:xfrm>
          <a:prstGeom prst="rect">
            <a:avLst/>
          </a:prstGeom>
          <a:noFill/>
        </p:spPr>
        <p:txBody>
          <a:bodyPr wrap="square" rtlCol="0">
            <a:spAutoFit/>
          </a:bodyPr>
          <a:lstStyle/>
          <a:p>
            <a:r>
              <a:rPr lang="en-IN" dirty="0" smtClean="0">
                <a:solidFill>
                  <a:srgbClr val="FF0000"/>
                </a:solidFill>
              </a:rPr>
              <a:t>Best Visual Effects (2006)</a:t>
            </a:r>
            <a:endParaRPr lang="en-IN" dirty="0">
              <a:solidFill>
                <a:srgbClr val="FF0000"/>
              </a:solidFill>
            </a:endParaRPr>
          </a:p>
        </p:txBody>
      </p:sp>
      <p:sp>
        <p:nvSpPr>
          <p:cNvPr id="41" name="TextBox 40"/>
          <p:cNvSpPr txBox="1"/>
          <p:nvPr/>
        </p:nvSpPr>
        <p:spPr>
          <a:xfrm>
            <a:off x="2428860" y="4286256"/>
            <a:ext cx="1857388" cy="1477328"/>
          </a:xfrm>
          <a:prstGeom prst="rect">
            <a:avLst/>
          </a:prstGeom>
          <a:noFill/>
        </p:spPr>
        <p:txBody>
          <a:bodyPr wrap="square" rtlCol="0">
            <a:spAutoFit/>
          </a:bodyPr>
          <a:lstStyle/>
          <a:p>
            <a:r>
              <a:rPr lang="en-IN" dirty="0" smtClean="0">
                <a:solidFill>
                  <a:srgbClr val="FF0000"/>
                </a:solidFill>
              </a:rPr>
              <a:t>Best Visual Effects Feature Film (2012,13,14,15, 16)</a:t>
            </a:r>
            <a:endParaRPr lang="en-IN" dirty="0">
              <a:solidFill>
                <a:srgbClr val="FF0000"/>
              </a:solidFill>
            </a:endParaRPr>
          </a:p>
        </p:txBody>
      </p:sp>
      <p:sp>
        <p:nvSpPr>
          <p:cNvPr id="42" name="TextBox 41"/>
          <p:cNvSpPr txBox="1"/>
          <p:nvPr/>
        </p:nvSpPr>
        <p:spPr>
          <a:xfrm>
            <a:off x="6072198" y="4357694"/>
            <a:ext cx="1928826" cy="923330"/>
          </a:xfrm>
          <a:prstGeom prst="rect">
            <a:avLst/>
          </a:prstGeom>
          <a:noFill/>
        </p:spPr>
        <p:txBody>
          <a:bodyPr wrap="square" rtlCol="0">
            <a:spAutoFit/>
          </a:bodyPr>
          <a:lstStyle/>
          <a:p>
            <a:r>
              <a:rPr lang="en-IN" dirty="0" smtClean="0">
                <a:solidFill>
                  <a:srgbClr val="FF0000"/>
                </a:solidFill>
              </a:rPr>
              <a:t>Best VFX Shot of the year (2006,07,08,10)</a:t>
            </a:r>
            <a:endParaRPr lang="en-IN" dirty="0">
              <a:solidFill>
                <a:srgbClr val="FF0000"/>
              </a:solidFill>
            </a:endParaRPr>
          </a:p>
        </p:txBody>
      </p:sp>
      <p:sp>
        <p:nvSpPr>
          <p:cNvPr id="15" name="Title 1"/>
          <p:cNvSpPr txBox="1">
            <a:spLocks/>
          </p:cNvSpPr>
          <p:nvPr/>
        </p:nvSpPr>
        <p:spPr bwMode="auto">
          <a:xfrm>
            <a:off x="246063" y="14288"/>
            <a:ext cx="6164262"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smtClean="0">
                <a:ln>
                  <a:noFill/>
                </a:ln>
                <a:solidFill>
                  <a:schemeClr val="accent1"/>
                </a:solidFill>
                <a:effectLst/>
                <a:uLnTx/>
                <a:uFillTx/>
                <a:latin typeface="+mj-lt"/>
                <a:ea typeface="MS PGothic" panose="020B0600070205080204" pitchFamily="34" charset="-128"/>
                <a:cs typeface="ＭＳ Ｐゴシック" charset="0"/>
              </a:rPr>
              <a:t>Bollywood</a:t>
            </a:r>
            <a:r>
              <a:rPr kumimoji="0" lang="en-US" altLang="en-US" sz="2000" b="0" i="0" u="none" strike="noStrike" kern="1200" cap="none" spc="0" normalizeH="0" noProof="0" dirty="0" smtClean="0">
                <a:ln>
                  <a:noFill/>
                </a:ln>
                <a:solidFill>
                  <a:schemeClr val="accent1"/>
                </a:solidFill>
                <a:effectLst/>
                <a:uLnTx/>
                <a:uFillTx/>
                <a:latin typeface="+mj-lt"/>
                <a:ea typeface="MS PGothic" panose="020B0600070205080204" pitchFamily="34" charset="-128"/>
                <a:cs typeface="ＭＳ Ｐゴシック" charset="0"/>
              </a:rPr>
              <a:t> Awards</a:t>
            </a:r>
            <a:endParaRPr kumimoji="0" lang="en-US" altLang="en-US" sz="2000" b="0" i="0" u="none" strike="noStrike" kern="1200" cap="none" spc="0" normalizeH="0" baseline="0" noProof="0" dirty="0" smtClean="0">
              <a:ln>
                <a:noFill/>
              </a:ln>
              <a:solidFill>
                <a:schemeClr val="accent1"/>
              </a:solidFill>
              <a:effectLst/>
              <a:uLnTx/>
              <a:uFillTx/>
              <a:latin typeface="+mj-lt"/>
              <a:ea typeface="MS PGothic" panose="020B0600070205080204" pitchFamily="34" charset="-128"/>
              <a:cs typeface="ＭＳ Ｐゴシック" charset="0"/>
            </a:endParaRPr>
          </a:p>
        </p:txBody>
      </p:sp>
    </p:spTree>
    <p:extLst>
      <p:ext uri="{BB962C8B-B14F-4D97-AF65-F5344CB8AC3E}">
        <p14:creationId xmlns:p14="http://schemas.microsoft.com/office/powerpoint/2010/main" val="3468006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246063" y="14288"/>
            <a:ext cx="616426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Web Series &amp; TV Projects</a:t>
            </a:r>
          </a:p>
        </p:txBody>
      </p:sp>
      <p:pic>
        <p:nvPicPr>
          <p:cNvPr id="8" name="Picture 7" descr="http_%2F%2Fo.aolcdn.com%2Fhss%2Fstorage%2Fmidas%2F25802728b71a9efe80ffd8e0bb21f846%2F206514079%2FScreen+Shot+2018-07-09+at+11.40.52+PM.png"/>
          <p:cNvPicPr>
            <a:picLocks noChangeAspect="1"/>
          </p:cNvPicPr>
          <p:nvPr/>
        </p:nvPicPr>
        <p:blipFill>
          <a:blip r:embed="rId2"/>
          <a:srcRect r="11704"/>
          <a:stretch>
            <a:fillRect/>
          </a:stretch>
        </p:blipFill>
        <p:spPr>
          <a:xfrm>
            <a:off x="3347864" y="1340526"/>
            <a:ext cx="5772133" cy="4329100"/>
          </a:xfrm>
          <a:prstGeom prst="rect">
            <a:avLst/>
          </a:prstGeom>
        </p:spPr>
      </p:pic>
      <p:sp>
        <p:nvSpPr>
          <p:cNvPr id="9" name="TextBox 8"/>
          <p:cNvSpPr txBox="1"/>
          <p:nvPr/>
        </p:nvSpPr>
        <p:spPr>
          <a:xfrm>
            <a:off x="54278" y="1844824"/>
            <a:ext cx="3149570" cy="3170099"/>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IN" sz="1400" dirty="0" smtClean="0">
                <a:cs typeface="Arial" charset="0"/>
              </a:rPr>
              <a:t>Prime </a:t>
            </a:r>
            <a:r>
              <a:rPr lang="en-IN" sz="1400" dirty="0">
                <a:cs typeface="Arial" charset="0"/>
              </a:rPr>
              <a:t>Focus recently delivered all 8 episodes of Netflix’s ‘Sacred Games’</a:t>
            </a:r>
            <a:br>
              <a:rPr lang="en-IN" sz="1400" dirty="0">
                <a:cs typeface="Arial" charset="0"/>
              </a:rPr>
            </a:br>
            <a:endParaRPr lang="en-IN" sz="1400" dirty="0">
              <a:cs typeface="Arial" charset="0"/>
            </a:endParaRPr>
          </a:p>
          <a:p>
            <a:pPr marL="285750" indent="-285750">
              <a:buClr>
                <a:schemeClr val="tx1"/>
              </a:buClr>
              <a:buFont typeface="Arial" panose="020B0604020202020204" pitchFamily="34" charset="0"/>
              <a:buChar char="•"/>
            </a:pPr>
            <a:r>
              <a:rPr lang="en-IN" sz="1400" dirty="0">
                <a:cs typeface="Arial" charset="0"/>
              </a:rPr>
              <a:t> Upcoming web series include ‘The Forgotten Army’ for Amazon Prime Video and another for Times Network.</a:t>
            </a:r>
            <a:br>
              <a:rPr lang="en-IN" sz="1400" dirty="0">
                <a:cs typeface="Arial" charset="0"/>
              </a:rPr>
            </a:br>
            <a:endParaRPr lang="en-IN" sz="1400" dirty="0">
              <a:cs typeface="Arial" charset="0"/>
            </a:endParaRPr>
          </a:p>
          <a:p>
            <a:pPr marL="285750" indent="-285750">
              <a:buClr>
                <a:schemeClr val="tx1"/>
              </a:buClr>
              <a:buFont typeface="Arial" panose="020B0604020202020204" pitchFamily="34" charset="0"/>
              <a:buChar char="•"/>
            </a:pPr>
            <a:r>
              <a:rPr lang="en-IN" sz="1400" dirty="0">
                <a:cs typeface="Arial" charset="0"/>
              </a:rPr>
              <a:t> Prime </a:t>
            </a:r>
            <a:r>
              <a:rPr lang="en-IN" sz="1400" dirty="0" err="1">
                <a:cs typeface="Arial" charset="0"/>
              </a:rPr>
              <a:t>Focus’TV</a:t>
            </a:r>
            <a:r>
              <a:rPr lang="en-IN" sz="1400" dirty="0">
                <a:cs typeface="Arial" charset="0"/>
              </a:rPr>
              <a:t> projects include </a:t>
            </a:r>
            <a:r>
              <a:rPr lang="en-IN" sz="1400" dirty="0" err="1">
                <a:cs typeface="Arial" charset="0"/>
              </a:rPr>
              <a:t>Satyamev</a:t>
            </a:r>
            <a:r>
              <a:rPr lang="en-IN" sz="1400" dirty="0">
                <a:cs typeface="Arial" charset="0"/>
              </a:rPr>
              <a:t> </a:t>
            </a:r>
            <a:r>
              <a:rPr lang="en-IN" sz="1400" dirty="0" err="1">
                <a:cs typeface="Arial" charset="0"/>
              </a:rPr>
              <a:t>Jayate</a:t>
            </a:r>
            <a:r>
              <a:rPr lang="en-IN" sz="1400" dirty="0">
                <a:cs typeface="Arial" charset="0"/>
              </a:rPr>
              <a:t>, 24, Nat Geo Mission Cover Shot and Master Chef India.</a:t>
            </a:r>
          </a:p>
          <a:p>
            <a:pPr marL="285750" indent="-285750">
              <a:buClr>
                <a:schemeClr val="tx1"/>
              </a:buClr>
              <a:buFont typeface="Arial" panose="020B0604020202020204" pitchFamily="34" charset="0"/>
              <a:buChar char="•"/>
            </a:pPr>
            <a:endParaRPr lang="en-IN" sz="1400" dirty="0">
              <a:cs typeface="Arial" charset="0"/>
            </a:endParaRPr>
          </a:p>
        </p:txBody>
      </p:sp>
    </p:spTree>
    <p:extLst>
      <p:ext uri="{BB962C8B-B14F-4D97-AF65-F5344CB8AC3E}">
        <p14:creationId xmlns:p14="http://schemas.microsoft.com/office/powerpoint/2010/main" val="3246554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246063" y="14288"/>
            <a:ext cx="616426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Post Production Services for Film, TV &amp; Advertising</a:t>
            </a:r>
            <a:endParaRPr lang="en-US" altLang="en-US" sz="2000" dirty="0" smtClean="0"/>
          </a:p>
        </p:txBody>
      </p:sp>
      <p:sp>
        <p:nvSpPr>
          <p:cNvPr id="93" name="TextBox 92"/>
          <p:cNvSpPr txBox="1"/>
          <p:nvPr/>
        </p:nvSpPr>
        <p:spPr>
          <a:xfrm>
            <a:off x="246063" y="1014687"/>
            <a:ext cx="8369019" cy="369332"/>
          </a:xfrm>
          <a:prstGeom prst="rect">
            <a:avLst/>
          </a:prstGeom>
          <a:noFill/>
        </p:spPr>
        <p:txBody>
          <a:bodyPr wrap="square" rtlCol="0">
            <a:spAutoFit/>
          </a:bodyPr>
          <a:lstStyle/>
          <a:p>
            <a:r>
              <a:rPr lang="en-US" b="1" dirty="0">
                <a:solidFill>
                  <a:schemeClr val="accent1"/>
                </a:solidFill>
                <a:cs typeface="Arial" charset="0"/>
              </a:rPr>
              <a:t>Advertising Post Production</a:t>
            </a:r>
          </a:p>
        </p:txBody>
      </p:sp>
      <p:sp>
        <p:nvSpPr>
          <p:cNvPr id="94" name="TextBox 93"/>
          <p:cNvSpPr txBox="1"/>
          <p:nvPr/>
        </p:nvSpPr>
        <p:spPr>
          <a:xfrm>
            <a:off x="246062" y="1384019"/>
            <a:ext cx="8369020" cy="138499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400" dirty="0" smtClean="0">
                <a:cs typeface="Arial" charset="0"/>
              </a:rPr>
              <a:t>The Advertising </a:t>
            </a:r>
            <a:r>
              <a:rPr lang="en-US" sz="1400" dirty="0">
                <a:cs typeface="Arial" charset="0"/>
              </a:rPr>
              <a:t>Services </a:t>
            </a:r>
            <a:r>
              <a:rPr lang="en-US" sz="1400" dirty="0" smtClean="0">
                <a:cs typeface="Arial" charset="0"/>
              </a:rPr>
              <a:t>offers </a:t>
            </a:r>
            <a:r>
              <a:rPr lang="en-US" sz="1400" dirty="0">
                <a:cs typeface="Arial" charset="0"/>
              </a:rPr>
              <a:t>a series of high-profile hires across our creative team and a new offline editing </a:t>
            </a:r>
            <a:r>
              <a:rPr lang="en-US" sz="1400" dirty="0" smtClean="0">
                <a:cs typeface="Arial" charset="0"/>
              </a:rPr>
              <a:t>facility.</a:t>
            </a:r>
            <a:endParaRPr lang="en-US" sz="1400" dirty="0">
              <a:cs typeface="Arial" charset="0"/>
            </a:endParaRPr>
          </a:p>
          <a:p>
            <a:pPr marL="285750" indent="-285750">
              <a:buClr>
                <a:schemeClr val="tx1"/>
              </a:buClr>
              <a:buFont typeface="Arial" panose="020B0604020202020204" pitchFamily="34" charset="0"/>
              <a:buChar char="•"/>
            </a:pPr>
            <a:r>
              <a:rPr lang="en-US" sz="1400" dirty="0">
                <a:cs typeface="Arial" charset="0"/>
              </a:rPr>
              <a:t>Our newly revamped offering delivers the Indian Advertising community world-class post production technology and access to some of the nation’s leading creative talent</a:t>
            </a:r>
          </a:p>
          <a:p>
            <a:pPr marL="285750" indent="-285750">
              <a:buClr>
                <a:schemeClr val="tx1"/>
              </a:buClr>
              <a:buFont typeface="Arial" panose="020B0604020202020204" pitchFamily="34" charset="0"/>
              <a:buChar char="•"/>
            </a:pPr>
            <a:r>
              <a:rPr lang="en-US" sz="1400" dirty="0">
                <a:cs typeface="Arial" charset="0"/>
              </a:rPr>
              <a:t>In </a:t>
            </a:r>
            <a:r>
              <a:rPr lang="en-US" sz="1400" dirty="0" smtClean="0">
                <a:cs typeface="Arial" charset="0"/>
              </a:rPr>
              <a:t>2017 </a:t>
            </a:r>
            <a:r>
              <a:rPr lang="en-US" sz="1400" dirty="0">
                <a:cs typeface="Arial" charset="0"/>
              </a:rPr>
              <a:t>we recorded 60% growth on the number of ads we finished, delivering </a:t>
            </a:r>
            <a:r>
              <a:rPr lang="en-US" sz="1400" dirty="0" smtClean="0">
                <a:cs typeface="Arial" charset="0"/>
              </a:rPr>
              <a:t>1200 </a:t>
            </a:r>
            <a:r>
              <a:rPr lang="en-US" sz="1400" dirty="0">
                <a:cs typeface="Arial" charset="0"/>
              </a:rPr>
              <a:t>commercials over the 12 month </a:t>
            </a:r>
            <a:r>
              <a:rPr lang="en-US" sz="1400" dirty="0" smtClean="0">
                <a:cs typeface="Arial" charset="0"/>
              </a:rPr>
              <a:t>period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22" y="3828095"/>
            <a:ext cx="273405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541" y="3828095"/>
            <a:ext cx="277119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097" y="3828095"/>
            <a:ext cx="275698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939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48918D51-2FDC-4875-A8AB-981B7A851D3F}"/>
              </a:ext>
            </a:extLst>
          </p:cNvPr>
          <p:cNvSpPr/>
          <p:nvPr/>
        </p:nvSpPr>
        <p:spPr bwMode="auto">
          <a:xfrm>
            <a:off x="343784" y="1604212"/>
            <a:ext cx="3999616" cy="4553995"/>
          </a:xfrm>
          <a:prstGeom prst="rect">
            <a:avLst/>
          </a:prstGeom>
          <a:solidFill>
            <a:schemeClr val="accent3">
              <a:lumMod val="20000"/>
              <a:lumOff val="80000"/>
            </a:schemeClr>
          </a:solidFill>
          <a:ln w="6350" algn="ctr">
            <a:noFill/>
            <a:round/>
            <a:headEnd/>
            <a:tailEnd/>
          </a:ln>
          <a:effectLst/>
        </p:spPr>
        <p:txBody>
          <a:bodyPr tIns="91440" bIns="91440" rtlCol="0" anchor="ctr"/>
          <a:lstStyle/>
          <a:p>
            <a:pPr algn="ctr"/>
            <a:endParaRPr lang="en-IN" sz="1100" b="1" dirty="0">
              <a:solidFill>
                <a:srgbClr val="FFFFFF"/>
              </a:solidFill>
              <a:ea typeface="ＭＳ Ｐゴシック" pitchFamily="34" charset="-128"/>
              <a:cs typeface="Arial" pitchFamily="34" charset="0"/>
            </a:endParaRPr>
          </a:p>
        </p:txBody>
      </p:sp>
      <p:sp>
        <p:nvSpPr>
          <p:cNvPr id="4" name="Rectangle 3">
            <a:extLst>
              <a:ext uri="{FF2B5EF4-FFF2-40B4-BE49-F238E27FC236}">
                <a16:creationId xmlns:a16="http://schemas.microsoft.com/office/drawing/2014/main" xmlns="" id="{B2EEFD4E-9B79-4DE9-BB7C-1F2A6D97CBBE}"/>
              </a:ext>
            </a:extLst>
          </p:cNvPr>
          <p:cNvSpPr/>
          <p:nvPr/>
        </p:nvSpPr>
        <p:spPr>
          <a:xfrm>
            <a:off x="496351" y="1974312"/>
            <a:ext cx="1459981" cy="1121603"/>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solidFill>
                <a:srgbClr val="FFFFFF"/>
              </a:solidFill>
            </a:endParaRPr>
          </a:p>
        </p:txBody>
      </p:sp>
      <p:sp>
        <p:nvSpPr>
          <p:cNvPr id="13" name="Rectangle 12">
            <a:extLst>
              <a:ext uri="{FF2B5EF4-FFF2-40B4-BE49-F238E27FC236}">
                <a16:creationId xmlns:a16="http://schemas.microsoft.com/office/drawing/2014/main" xmlns="" id="{F1375D30-0E13-4FCE-87FB-8D6806A26CED}"/>
              </a:ext>
            </a:extLst>
          </p:cNvPr>
          <p:cNvSpPr/>
          <p:nvPr/>
        </p:nvSpPr>
        <p:spPr>
          <a:xfrm>
            <a:off x="496350" y="3434508"/>
            <a:ext cx="1459981" cy="112160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solidFill>
                <a:srgbClr val="FFFFFF"/>
              </a:solidFill>
            </a:endParaRPr>
          </a:p>
        </p:txBody>
      </p:sp>
      <p:sp>
        <p:nvSpPr>
          <p:cNvPr id="15" name="Rectangle 14">
            <a:extLst>
              <a:ext uri="{FF2B5EF4-FFF2-40B4-BE49-F238E27FC236}">
                <a16:creationId xmlns:a16="http://schemas.microsoft.com/office/drawing/2014/main" xmlns="" id="{82A9144B-409E-4091-87EB-22E5A5EE6516}"/>
              </a:ext>
            </a:extLst>
          </p:cNvPr>
          <p:cNvSpPr/>
          <p:nvPr/>
        </p:nvSpPr>
        <p:spPr>
          <a:xfrm>
            <a:off x="2735502" y="1928537"/>
            <a:ext cx="1459981" cy="11216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solidFill>
                <a:srgbClr val="FFFFFF"/>
              </a:solidFill>
            </a:endParaRPr>
          </a:p>
        </p:txBody>
      </p:sp>
      <p:sp>
        <p:nvSpPr>
          <p:cNvPr id="18" name="Rectangle 17">
            <a:extLst>
              <a:ext uri="{FF2B5EF4-FFF2-40B4-BE49-F238E27FC236}">
                <a16:creationId xmlns:a16="http://schemas.microsoft.com/office/drawing/2014/main" xmlns="" id="{1D6406E2-0BA3-47F8-9CF6-704F91C0B71B}"/>
              </a:ext>
            </a:extLst>
          </p:cNvPr>
          <p:cNvSpPr/>
          <p:nvPr/>
        </p:nvSpPr>
        <p:spPr>
          <a:xfrm>
            <a:off x="2735499" y="4907293"/>
            <a:ext cx="1459981" cy="1121603"/>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solidFill>
                <a:srgbClr val="FFFFFF"/>
              </a:solidFill>
            </a:endParaRPr>
          </a:p>
        </p:txBody>
      </p:sp>
      <p:sp>
        <p:nvSpPr>
          <p:cNvPr id="24" name="TextBox 23">
            <a:extLst>
              <a:ext uri="{FF2B5EF4-FFF2-40B4-BE49-F238E27FC236}">
                <a16:creationId xmlns:a16="http://schemas.microsoft.com/office/drawing/2014/main" xmlns="" id="{4DB85517-A1EE-49E2-87DC-04FD5AC2D98C}"/>
              </a:ext>
            </a:extLst>
          </p:cNvPr>
          <p:cNvSpPr txBox="1"/>
          <p:nvPr/>
        </p:nvSpPr>
        <p:spPr>
          <a:xfrm>
            <a:off x="933516" y="1637064"/>
            <a:ext cx="733021" cy="307777"/>
          </a:xfrm>
          <a:prstGeom prst="rect">
            <a:avLst/>
          </a:prstGeom>
          <a:noFill/>
        </p:spPr>
        <p:txBody>
          <a:bodyPr wrap="none" rtlCol="0">
            <a:spAutoFit/>
          </a:bodyPr>
          <a:lstStyle>
            <a:defPPr>
              <a:defRPr lang="en-US"/>
            </a:defPPr>
            <a:lvl1pPr>
              <a:defRPr sz="1400">
                <a:solidFill>
                  <a:srgbClr val="6D6E71"/>
                </a:solidFill>
              </a:defRPr>
            </a:lvl1pPr>
          </a:lstStyle>
          <a:p>
            <a:r>
              <a:rPr lang="en-US" dirty="0"/>
              <a:t>Flipkart</a:t>
            </a:r>
            <a:endParaRPr lang="en-IN" dirty="0"/>
          </a:p>
        </p:txBody>
      </p:sp>
      <p:sp>
        <p:nvSpPr>
          <p:cNvPr id="25" name="TextBox 24">
            <a:extLst>
              <a:ext uri="{FF2B5EF4-FFF2-40B4-BE49-F238E27FC236}">
                <a16:creationId xmlns:a16="http://schemas.microsoft.com/office/drawing/2014/main" xmlns="" id="{1A3F3D5B-E9CB-4BB4-B7D1-6A566C22A9B0}"/>
              </a:ext>
            </a:extLst>
          </p:cNvPr>
          <p:cNvSpPr txBox="1"/>
          <p:nvPr/>
        </p:nvSpPr>
        <p:spPr>
          <a:xfrm>
            <a:off x="3204526" y="1628764"/>
            <a:ext cx="667170" cy="307777"/>
          </a:xfrm>
          <a:prstGeom prst="rect">
            <a:avLst/>
          </a:prstGeom>
          <a:noFill/>
        </p:spPr>
        <p:txBody>
          <a:bodyPr wrap="none" rtlCol="0">
            <a:spAutoFit/>
          </a:bodyPr>
          <a:lstStyle>
            <a:defPPr>
              <a:defRPr lang="en-US"/>
            </a:defPPr>
            <a:lvl1pPr>
              <a:defRPr sz="1400">
                <a:solidFill>
                  <a:srgbClr val="6D6E71"/>
                </a:solidFill>
              </a:defRPr>
            </a:lvl1pPr>
          </a:lstStyle>
          <a:p>
            <a:r>
              <a:rPr lang="en-US" dirty="0"/>
              <a:t>Honda</a:t>
            </a:r>
            <a:endParaRPr lang="en-IN" dirty="0"/>
          </a:p>
        </p:txBody>
      </p:sp>
      <p:sp>
        <p:nvSpPr>
          <p:cNvPr id="27" name="TextBox 26">
            <a:extLst>
              <a:ext uri="{FF2B5EF4-FFF2-40B4-BE49-F238E27FC236}">
                <a16:creationId xmlns:a16="http://schemas.microsoft.com/office/drawing/2014/main" xmlns="" id="{A86C1B1F-39AD-4FDC-8775-DDCEC8635A74}"/>
              </a:ext>
            </a:extLst>
          </p:cNvPr>
          <p:cNvSpPr txBox="1"/>
          <p:nvPr/>
        </p:nvSpPr>
        <p:spPr>
          <a:xfrm>
            <a:off x="3234539" y="4578388"/>
            <a:ext cx="604653" cy="307777"/>
          </a:xfrm>
          <a:prstGeom prst="rect">
            <a:avLst/>
          </a:prstGeom>
          <a:noFill/>
        </p:spPr>
        <p:txBody>
          <a:bodyPr wrap="none" rtlCol="0">
            <a:spAutoFit/>
          </a:bodyPr>
          <a:lstStyle>
            <a:defPPr>
              <a:defRPr lang="en-US"/>
            </a:defPPr>
            <a:lvl1pPr>
              <a:defRPr sz="1400">
                <a:solidFill>
                  <a:srgbClr val="6D6E71"/>
                </a:solidFill>
              </a:defRPr>
            </a:lvl1pPr>
          </a:lstStyle>
          <a:p>
            <a:r>
              <a:rPr lang="en-US" dirty="0"/>
              <a:t>Nokia</a:t>
            </a:r>
            <a:endParaRPr lang="en-IN" dirty="0"/>
          </a:p>
        </p:txBody>
      </p:sp>
      <p:sp>
        <p:nvSpPr>
          <p:cNvPr id="28" name="TextBox 27">
            <a:extLst>
              <a:ext uri="{FF2B5EF4-FFF2-40B4-BE49-F238E27FC236}">
                <a16:creationId xmlns:a16="http://schemas.microsoft.com/office/drawing/2014/main" xmlns="" id="{F4E7CEBE-39C9-4A2D-ABD2-62032E53144B}"/>
              </a:ext>
            </a:extLst>
          </p:cNvPr>
          <p:cNvSpPr txBox="1"/>
          <p:nvPr/>
        </p:nvSpPr>
        <p:spPr>
          <a:xfrm>
            <a:off x="957579" y="3126556"/>
            <a:ext cx="503599" cy="307777"/>
          </a:xfrm>
          <a:prstGeom prst="rect">
            <a:avLst/>
          </a:prstGeom>
          <a:noFill/>
        </p:spPr>
        <p:txBody>
          <a:bodyPr wrap="none" rtlCol="0">
            <a:spAutoFit/>
          </a:bodyPr>
          <a:lstStyle>
            <a:defPPr>
              <a:defRPr lang="en-US"/>
            </a:defPPr>
            <a:lvl1pPr>
              <a:defRPr sz="1400">
                <a:solidFill>
                  <a:srgbClr val="6D6E71"/>
                </a:solidFill>
              </a:defRPr>
            </a:lvl1pPr>
          </a:lstStyle>
          <a:p>
            <a:r>
              <a:rPr lang="en-US" dirty="0"/>
              <a:t>Vivo</a:t>
            </a:r>
            <a:endParaRPr lang="en-IN" dirty="0"/>
          </a:p>
        </p:txBody>
      </p:sp>
      <p:sp>
        <p:nvSpPr>
          <p:cNvPr id="31" name="TextBox 30">
            <a:extLst>
              <a:ext uri="{FF2B5EF4-FFF2-40B4-BE49-F238E27FC236}">
                <a16:creationId xmlns:a16="http://schemas.microsoft.com/office/drawing/2014/main" xmlns="" id="{80809D71-6F1D-4476-B1C3-A0BBB6A0DDFD}"/>
              </a:ext>
            </a:extLst>
          </p:cNvPr>
          <p:cNvSpPr txBox="1"/>
          <p:nvPr/>
        </p:nvSpPr>
        <p:spPr>
          <a:xfrm>
            <a:off x="3144370" y="3116085"/>
            <a:ext cx="688202" cy="307777"/>
          </a:xfrm>
          <a:prstGeom prst="rect">
            <a:avLst/>
          </a:prstGeom>
          <a:noFill/>
        </p:spPr>
        <p:txBody>
          <a:bodyPr wrap="none" rtlCol="0">
            <a:spAutoFit/>
          </a:bodyPr>
          <a:lstStyle>
            <a:defPPr>
              <a:defRPr lang="en-US"/>
            </a:defPPr>
            <a:lvl1pPr>
              <a:defRPr sz="1400">
                <a:solidFill>
                  <a:srgbClr val="6D6E71"/>
                </a:solidFill>
              </a:defRPr>
            </a:lvl1pPr>
          </a:lstStyle>
          <a:p>
            <a:r>
              <a:rPr lang="en-US" dirty="0" err="1"/>
              <a:t>Swiggy</a:t>
            </a:r>
            <a:endParaRPr lang="en-IN" dirty="0"/>
          </a:p>
        </p:txBody>
      </p:sp>
      <p:sp>
        <p:nvSpPr>
          <p:cNvPr id="33" name="TextBox 32">
            <a:extLst>
              <a:ext uri="{FF2B5EF4-FFF2-40B4-BE49-F238E27FC236}">
                <a16:creationId xmlns:a16="http://schemas.microsoft.com/office/drawing/2014/main" xmlns="" id="{E268A22A-64ED-4D72-AEA1-4E43BAA48E85}"/>
              </a:ext>
            </a:extLst>
          </p:cNvPr>
          <p:cNvSpPr txBox="1"/>
          <p:nvPr/>
        </p:nvSpPr>
        <p:spPr>
          <a:xfrm>
            <a:off x="838728" y="4588427"/>
            <a:ext cx="1022972" cy="307777"/>
          </a:xfrm>
          <a:prstGeom prst="rect">
            <a:avLst/>
          </a:prstGeom>
          <a:noFill/>
        </p:spPr>
        <p:txBody>
          <a:bodyPr wrap="none" rtlCol="0">
            <a:spAutoFit/>
          </a:bodyPr>
          <a:lstStyle/>
          <a:p>
            <a:r>
              <a:rPr lang="en-US" sz="1400" dirty="0">
                <a:solidFill>
                  <a:srgbClr val="6D6E71"/>
                </a:solidFill>
              </a:rPr>
              <a:t>IPL Anthem</a:t>
            </a:r>
            <a:endParaRPr lang="en-IN" sz="1400" dirty="0">
              <a:solidFill>
                <a:srgbClr val="6D6E71"/>
              </a:solidFill>
            </a:endParaRPr>
          </a:p>
        </p:txBody>
      </p:sp>
      <p:sp>
        <p:nvSpPr>
          <p:cNvPr id="36" name="Rectangle 18" descr="download (1)">
            <a:extLst>
              <a:ext uri="{FF2B5EF4-FFF2-40B4-BE49-F238E27FC236}">
                <a16:creationId xmlns:a16="http://schemas.microsoft.com/office/drawing/2014/main" xmlns="" id="{0B0E0FD3-CC3C-45B2-9707-57A4D5B1BCC6}"/>
              </a:ext>
            </a:extLst>
          </p:cNvPr>
          <p:cNvSpPr>
            <a:spLocks noChangeArrowheads="1"/>
          </p:cNvSpPr>
          <p:nvPr/>
        </p:nvSpPr>
        <p:spPr bwMode="auto">
          <a:xfrm>
            <a:off x="2735498" y="3434508"/>
            <a:ext cx="1459980" cy="1132071"/>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N">
              <a:solidFill>
                <a:srgbClr val="6D6E71"/>
              </a:solidFill>
            </a:endParaRPr>
          </a:p>
        </p:txBody>
      </p:sp>
      <p:sp>
        <p:nvSpPr>
          <p:cNvPr id="41" name="Rectangle 40">
            <a:extLst>
              <a:ext uri="{FF2B5EF4-FFF2-40B4-BE49-F238E27FC236}">
                <a16:creationId xmlns:a16="http://schemas.microsoft.com/office/drawing/2014/main" xmlns="" id="{C158ED64-3DE1-4528-966C-03785B5C82BF}"/>
              </a:ext>
            </a:extLst>
          </p:cNvPr>
          <p:cNvSpPr/>
          <p:nvPr/>
        </p:nvSpPr>
        <p:spPr>
          <a:xfrm>
            <a:off x="508868" y="4886164"/>
            <a:ext cx="1459980" cy="114273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solidFill>
                <a:srgbClr val="FFFFFF"/>
              </a:solidFill>
            </a:endParaRPr>
          </a:p>
        </p:txBody>
      </p:sp>
      <p:sp>
        <p:nvSpPr>
          <p:cNvPr id="43" name="Title 1">
            <a:extLst>
              <a:ext uri="{FF2B5EF4-FFF2-40B4-BE49-F238E27FC236}">
                <a16:creationId xmlns:a16="http://schemas.microsoft.com/office/drawing/2014/main" xmlns="" id="{E03A5AB1-45A7-4243-94D5-3BAB335BE677}"/>
              </a:ext>
            </a:extLst>
          </p:cNvPr>
          <p:cNvSpPr txBox="1">
            <a:spLocks/>
          </p:cNvSpPr>
          <p:nvPr/>
        </p:nvSpPr>
        <p:spPr bwMode="auto">
          <a:xfrm>
            <a:off x="141685" y="19249"/>
            <a:ext cx="7628334"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200" kern="1200">
                <a:solidFill>
                  <a:schemeClr val="accent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IN" altLang="en-US" sz="2000" dirty="0"/>
              <a:t>Delivering top Indian TV Commercials</a:t>
            </a:r>
            <a:endParaRPr lang="en-US" altLang="en-US" sz="2000" dirty="0"/>
          </a:p>
        </p:txBody>
      </p:sp>
      <p:sp>
        <p:nvSpPr>
          <p:cNvPr id="2" name="Slide Number Placeholder 1"/>
          <p:cNvSpPr>
            <a:spLocks noGrp="1"/>
          </p:cNvSpPr>
          <p:nvPr>
            <p:ph type="sldNum" sz="quarter" idx="10"/>
          </p:nvPr>
        </p:nvSpPr>
        <p:spPr/>
        <p:txBody>
          <a:bodyPr/>
          <a:lstStyle/>
          <a:p>
            <a:fld id="{60D8DFD0-DB84-416F-ADFC-540DA01609B5}" type="slidenum">
              <a:rPr lang="en-IN" smtClean="0">
                <a:solidFill>
                  <a:srgbClr val="6D6E71">
                    <a:tint val="75000"/>
                  </a:srgbClr>
                </a:solidFill>
              </a:rPr>
              <a:pPr/>
              <a:t>16</a:t>
            </a:fld>
            <a:endParaRPr lang="en-IN">
              <a:solidFill>
                <a:srgbClr val="6D6E71">
                  <a:tint val="75000"/>
                </a:srgbClr>
              </a:solidFill>
            </a:endParaRPr>
          </a:p>
        </p:txBody>
      </p:sp>
      <p:sp>
        <p:nvSpPr>
          <p:cNvPr id="42" name="Content Placeholder 6">
            <a:extLst>
              <a:ext uri="{FF2B5EF4-FFF2-40B4-BE49-F238E27FC236}">
                <a16:creationId xmlns:a16="http://schemas.microsoft.com/office/drawing/2014/main" xmlns="" id="{739E3E36-6EAC-4DC7-8509-FD98E85C4F94}"/>
              </a:ext>
            </a:extLst>
          </p:cNvPr>
          <p:cNvSpPr txBox="1">
            <a:spLocks/>
          </p:cNvSpPr>
          <p:nvPr/>
        </p:nvSpPr>
        <p:spPr>
          <a:xfrm>
            <a:off x="4671270" y="967070"/>
            <a:ext cx="3976379" cy="435532"/>
          </a:xfrm>
          <a:prstGeom prst="rect">
            <a:avLst/>
          </a:prstGeom>
          <a:solidFill>
            <a:srgbClr val="E3173E"/>
          </a:solidFill>
        </p:spPr>
        <p:txBody>
          <a:bodyPr anchor="ct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0"/>
              </a:spcAft>
              <a:buClr>
                <a:srgbClr val="C00000"/>
              </a:buClr>
              <a:buFont typeface="Arial" panose="020B0604020202020204" pitchFamily="34" charset="0"/>
              <a:buNone/>
            </a:pPr>
            <a:r>
              <a:rPr lang="en-US" sz="2000" b="1" dirty="0">
                <a:solidFill>
                  <a:srgbClr val="FFFFFF"/>
                </a:solidFill>
                <a:cs typeface="Arial" panose="020B0604020202020204" pitchFamily="34" charset="0"/>
              </a:rPr>
              <a:t>4 ABBY Awards during FY18</a:t>
            </a:r>
            <a:endParaRPr lang="en-US" sz="2000" b="1" baseline="30000" dirty="0">
              <a:solidFill>
                <a:srgbClr val="FFFFFF"/>
              </a:solidFill>
              <a:cs typeface="Arial" panose="020B0604020202020204" pitchFamily="34" charset="0"/>
            </a:endParaRPr>
          </a:p>
        </p:txBody>
      </p:sp>
      <p:sp>
        <p:nvSpPr>
          <p:cNvPr id="44" name="Content Placeholder 6">
            <a:extLst>
              <a:ext uri="{FF2B5EF4-FFF2-40B4-BE49-F238E27FC236}">
                <a16:creationId xmlns:a16="http://schemas.microsoft.com/office/drawing/2014/main" xmlns="" id="{258BD354-9371-4863-9E2D-7ACD5605D111}"/>
              </a:ext>
            </a:extLst>
          </p:cNvPr>
          <p:cNvSpPr txBox="1">
            <a:spLocks/>
          </p:cNvSpPr>
          <p:nvPr/>
        </p:nvSpPr>
        <p:spPr>
          <a:xfrm>
            <a:off x="343785" y="975378"/>
            <a:ext cx="3976379" cy="435532"/>
          </a:xfrm>
          <a:prstGeom prst="rect">
            <a:avLst/>
          </a:prstGeom>
          <a:solidFill>
            <a:srgbClr val="E3173E"/>
          </a:solidFill>
        </p:spPr>
        <p:txBody>
          <a:bodyPr anchor="ctr"/>
          <a:lstStyle>
            <a:lvl1pPr marL="227013" indent="-227013" algn="l" defTabSz="914400" rtl="0" eaLnBrk="1" latinLnBrk="0" hangingPunct="1">
              <a:spcBef>
                <a:spcPct val="20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1pPr>
            <a:lvl2pPr marL="461963" indent="-234950" algn="l" defTabSz="914400"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2pPr>
            <a:lvl3pPr marL="687388" indent="-225425" algn="l" defTabSz="914400" rtl="0" eaLnBrk="1" latinLnBrk="0" hangingPunct="1">
              <a:spcBef>
                <a:spcPct val="20000"/>
              </a:spcBef>
              <a:buSzPct val="60000"/>
              <a:buFont typeface="Courier New" panose="02070309020205020404" pitchFamily="49" charset="0"/>
              <a:buChar char="o"/>
              <a:defRPr sz="1400" kern="1200">
                <a:solidFill>
                  <a:schemeClr val="tx1"/>
                </a:solidFill>
                <a:latin typeface="+mn-lt"/>
                <a:ea typeface="+mn-ea"/>
                <a:cs typeface="+mn-cs"/>
              </a:defRPr>
            </a:lvl3pPr>
            <a:lvl4pPr marL="914400"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4pPr>
            <a:lvl5pPr marL="1141413" indent="-227013" algn="l" defTabSz="914400" rtl="0" eaLnBrk="1" latinLnBrk="0" hangingPunct="1">
              <a:spcBef>
                <a:spcPct val="20000"/>
              </a:spcBef>
              <a:buSzPct val="8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0"/>
              </a:spcAft>
              <a:buClr>
                <a:srgbClr val="C00000"/>
              </a:buClr>
              <a:buFont typeface="Arial" panose="020B0604020202020204" pitchFamily="34" charset="0"/>
              <a:buNone/>
            </a:pPr>
            <a:r>
              <a:rPr lang="en-US" sz="2000" b="1" dirty="0">
                <a:solidFill>
                  <a:srgbClr val="FFFFFF"/>
                </a:solidFill>
                <a:cs typeface="Arial" panose="020B0604020202020204" pitchFamily="34" charset="0"/>
              </a:rPr>
              <a:t>TV Commercials for the quarter</a:t>
            </a:r>
            <a:endParaRPr lang="en-US" sz="2000" b="1" baseline="30000" dirty="0">
              <a:solidFill>
                <a:srgbClr val="FFFFFF"/>
              </a:solidFill>
              <a:cs typeface="Arial" panose="020B0604020202020204" pitchFamily="34" charset="0"/>
            </a:endParaRPr>
          </a:p>
        </p:txBody>
      </p:sp>
      <p:sp>
        <p:nvSpPr>
          <p:cNvPr id="45" name="Rectangle 44">
            <a:extLst>
              <a:ext uri="{FF2B5EF4-FFF2-40B4-BE49-F238E27FC236}">
                <a16:creationId xmlns:a16="http://schemas.microsoft.com/office/drawing/2014/main" xmlns="" id="{AF4EA511-9054-410E-9669-8A40BF9FA3D7}"/>
              </a:ext>
            </a:extLst>
          </p:cNvPr>
          <p:cNvSpPr/>
          <p:nvPr/>
        </p:nvSpPr>
        <p:spPr bwMode="auto">
          <a:xfrm>
            <a:off x="4671270" y="1594774"/>
            <a:ext cx="3999616" cy="4553995"/>
          </a:xfrm>
          <a:prstGeom prst="rect">
            <a:avLst/>
          </a:prstGeom>
          <a:solidFill>
            <a:schemeClr val="accent3">
              <a:lumMod val="20000"/>
              <a:lumOff val="80000"/>
            </a:schemeClr>
          </a:solidFill>
          <a:ln w="6350" algn="ctr">
            <a:noFill/>
            <a:round/>
            <a:headEnd/>
            <a:tailEnd/>
          </a:ln>
          <a:effectLst/>
        </p:spPr>
        <p:txBody>
          <a:bodyPr tIns="91440" bIns="91440" rtlCol="0" anchor="ctr"/>
          <a:lstStyle/>
          <a:p>
            <a:pPr algn="ctr"/>
            <a:endParaRPr lang="en-IN" sz="1100" b="1" dirty="0">
              <a:solidFill>
                <a:srgbClr val="FFFFFF"/>
              </a:solidFill>
              <a:ea typeface="ＭＳ Ｐゴシック" pitchFamily="34" charset="-128"/>
              <a:cs typeface="Arial" pitchFamily="34" charset="0"/>
            </a:endParaRPr>
          </a:p>
        </p:txBody>
      </p:sp>
      <p:pic>
        <p:nvPicPr>
          <p:cNvPr id="9" name="Picture 8">
            <a:extLst>
              <a:ext uri="{FF2B5EF4-FFF2-40B4-BE49-F238E27FC236}">
                <a16:creationId xmlns:a16="http://schemas.microsoft.com/office/drawing/2014/main" xmlns="" id="{D1329A86-8BC2-419A-8158-D2528826E7CC}"/>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69861" y="1550670"/>
            <a:ext cx="1228067" cy="1566468"/>
          </a:xfrm>
          <a:prstGeom prst="rect">
            <a:avLst/>
          </a:prstGeom>
        </p:spPr>
      </p:pic>
      <p:sp>
        <p:nvSpPr>
          <p:cNvPr id="47" name="TextBox 46">
            <a:extLst>
              <a:ext uri="{FF2B5EF4-FFF2-40B4-BE49-F238E27FC236}">
                <a16:creationId xmlns:a16="http://schemas.microsoft.com/office/drawing/2014/main" xmlns="" id="{43F84288-3531-44BA-92D9-7574B42393D3}"/>
              </a:ext>
            </a:extLst>
          </p:cNvPr>
          <p:cNvSpPr txBox="1"/>
          <p:nvPr/>
        </p:nvSpPr>
        <p:spPr>
          <a:xfrm>
            <a:off x="4813104" y="3130831"/>
            <a:ext cx="1644846" cy="738664"/>
          </a:xfrm>
          <a:prstGeom prst="rect">
            <a:avLst/>
          </a:prstGeom>
          <a:noFill/>
        </p:spPr>
        <p:txBody>
          <a:bodyPr wrap="square" rtlCol="0">
            <a:spAutoFit/>
          </a:bodyPr>
          <a:lstStyle/>
          <a:p>
            <a:pPr algn="ctr"/>
            <a:r>
              <a:rPr lang="en-US" sz="1100" i="1" dirty="0"/>
              <a:t>Kaveri</a:t>
            </a:r>
          </a:p>
          <a:p>
            <a:pPr algn="ctr"/>
            <a:r>
              <a:rPr lang="en-US" sz="1000" u="sng" dirty="0">
                <a:hlinkClick r:id="rId9"/>
              </a:rPr>
              <a:t>https://www.youtube.com/watch?v=KAvtWcj1kuM</a:t>
            </a:r>
            <a:endParaRPr lang="en-US" sz="800" dirty="0">
              <a:solidFill>
                <a:srgbClr val="E3173E"/>
              </a:solidFill>
            </a:endParaRPr>
          </a:p>
          <a:p>
            <a:pPr algn="just"/>
            <a:endParaRPr lang="en-IN" sz="1050" dirty="0">
              <a:solidFill>
                <a:srgbClr val="6D6E71"/>
              </a:solidFill>
            </a:endParaRPr>
          </a:p>
        </p:txBody>
      </p:sp>
      <p:pic>
        <p:nvPicPr>
          <p:cNvPr id="48" name="Picture 47">
            <a:extLst>
              <a:ext uri="{FF2B5EF4-FFF2-40B4-BE49-F238E27FC236}">
                <a16:creationId xmlns:a16="http://schemas.microsoft.com/office/drawing/2014/main" xmlns="" id="{98B81456-D2A9-4F4F-96F7-0DAC7FD86476}"/>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68539" y="3856520"/>
            <a:ext cx="1228067" cy="1637423"/>
          </a:xfrm>
          <a:prstGeom prst="rect">
            <a:avLst/>
          </a:prstGeom>
        </p:spPr>
      </p:pic>
      <p:pic>
        <p:nvPicPr>
          <p:cNvPr id="49" name="Picture 48">
            <a:extLst>
              <a:ext uri="{FF2B5EF4-FFF2-40B4-BE49-F238E27FC236}">
                <a16:creationId xmlns:a16="http://schemas.microsoft.com/office/drawing/2014/main" xmlns="" id="{92D5BACF-719B-4B8E-BE6D-54D50283167C}"/>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22355" y="3869496"/>
            <a:ext cx="1228067" cy="1637423"/>
          </a:xfrm>
          <a:prstGeom prst="rect">
            <a:avLst/>
          </a:prstGeom>
        </p:spPr>
      </p:pic>
      <p:pic>
        <p:nvPicPr>
          <p:cNvPr id="50" name="Picture 49">
            <a:extLst>
              <a:ext uri="{FF2B5EF4-FFF2-40B4-BE49-F238E27FC236}">
                <a16:creationId xmlns:a16="http://schemas.microsoft.com/office/drawing/2014/main" xmlns="" id="{A53A08CC-AD79-45B7-B2D2-0211E17B1D35}"/>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10323" y="1539229"/>
            <a:ext cx="1228067" cy="1637423"/>
          </a:xfrm>
          <a:prstGeom prst="rect">
            <a:avLst/>
          </a:prstGeom>
        </p:spPr>
      </p:pic>
      <p:sp>
        <p:nvSpPr>
          <p:cNvPr id="51" name="TextBox 50">
            <a:extLst>
              <a:ext uri="{FF2B5EF4-FFF2-40B4-BE49-F238E27FC236}">
                <a16:creationId xmlns:a16="http://schemas.microsoft.com/office/drawing/2014/main" xmlns="" id="{86BBEA00-E46D-4378-89CD-49C056ACC289}"/>
              </a:ext>
            </a:extLst>
          </p:cNvPr>
          <p:cNvSpPr txBox="1"/>
          <p:nvPr/>
        </p:nvSpPr>
        <p:spPr>
          <a:xfrm>
            <a:off x="7002803" y="3085055"/>
            <a:ext cx="1644846" cy="569387"/>
          </a:xfrm>
          <a:prstGeom prst="rect">
            <a:avLst/>
          </a:prstGeom>
          <a:noFill/>
        </p:spPr>
        <p:txBody>
          <a:bodyPr wrap="square" rtlCol="0">
            <a:spAutoFit/>
          </a:bodyPr>
          <a:lstStyle/>
          <a:p>
            <a:pPr algn="ctr"/>
            <a:r>
              <a:rPr lang="en-US" sz="1100" i="1" dirty="0"/>
              <a:t>MTV Beats</a:t>
            </a:r>
          </a:p>
          <a:p>
            <a:pPr algn="ctr"/>
            <a:r>
              <a:rPr lang="en-US" sz="1000" u="sng" dirty="0">
                <a:hlinkClick r:id="rId11"/>
              </a:rPr>
              <a:t>https://www.youtube.com/watch?v=LA0YXaZ2o8o</a:t>
            </a:r>
            <a:endParaRPr lang="en-IN" sz="500" dirty="0">
              <a:solidFill>
                <a:srgbClr val="6D6E71"/>
              </a:solidFill>
            </a:endParaRPr>
          </a:p>
        </p:txBody>
      </p:sp>
      <p:sp>
        <p:nvSpPr>
          <p:cNvPr id="52" name="TextBox 51">
            <a:extLst>
              <a:ext uri="{FF2B5EF4-FFF2-40B4-BE49-F238E27FC236}">
                <a16:creationId xmlns:a16="http://schemas.microsoft.com/office/drawing/2014/main" xmlns="" id="{D2FBE6A2-4FF3-427F-AF1A-76CDA2AFA70F}"/>
              </a:ext>
            </a:extLst>
          </p:cNvPr>
          <p:cNvSpPr txBox="1"/>
          <p:nvPr/>
        </p:nvSpPr>
        <p:spPr>
          <a:xfrm>
            <a:off x="4883459" y="5329812"/>
            <a:ext cx="1644846" cy="569387"/>
          </a:xfrm>
          <a:prstGeom prst="rect">
            <a:avLst/>
          </a:prstGeom>
          <a:noFill/>
        </p:spPr>
        <p:txBody>
          <a:bodyPr wrap="square" rtlCol="0">
            <a:spAutoFit/>
          </a:bodyPr>
          <a:lstStyle/>
          <a:p>
            <a:pPr algn="ctr"/>
            <a:r>
              <a:rPr lang="en-US" sz="1100" i="1" dirty="0"/>
              <a:t>ISL- ATK</a:t>
            </a:r>
          </a:p>
          <a:p>
            <a:pPr algn="ctr"/>
            <a:r>
              <a:rPr lang="en-US" sz="1000" u="sng" dirty="0">
                <a:hlinkClick r:id="rId12"/>
              </a:rPr>
              <a:t>https://www.youtube.com/watch?v=ssx95sKx_VU</a:t>
            </a:r>
            <a:endParaRPr lang="en-IN" sz="500" dirty="0">
              <a:solidFill>
                <a:srgbClr val="6D6E71"/>
              </a:solidFill>
            </a:endParaRPr>
          </a:p>
        </p:txBody>
      </p:sp>
      <p:sp>
        <p:nvSpPr>
          <p:cNvPr id="53" name="TextBox 52">
            <a:extLst>
              <a:ext uri="{FF2B5EF4-FFF2-40B4-BE49-F238E27FC236}">
                <a16:creationId xmlns:a16="http://schemas.microsoft.com/office/drawing/2014/main" xmlns="" id="{CE80058D-67A2-4E44-A3D4-6CA68672D445}"/>
              </a:ext>
            </a:extLst>
          </p:cNvPr>
          <p:cNvSpPr txBox="1"/>
          <p:nvPr/>
        </p:nvSpPr>
        <p:spPr>
          <a:xfrm>
            <a:off x="6969533" y="5329812"/>
            <a:ext cx="1644846" cy="730969"/>
          </a:xfrm>
          <a:prstGeom prst="rect">
            <a:avLst/>
          </a:prstGeom>
          <a:noFill/>
        </p:spPr>
        <p:txBody>
          <a:bodyPr wrap="square" rtlCol="0">
            <a:spAutoFit/>
          </a:bodyPr>
          <a:lstStyle/>
          <a:p>
            <a:pPr algn="ctr"/>
            <a:r>
              <a:rPr lang="en-US" sz="1100" i="1" dirty="0"/>
              <a:t>Perfect Short </a:t>
            </a:r>
            <a:r>
              <a:rPr lang="en-US" sz="1100" i="1" dirty="0" err="1"/>
              <a:t>FIlm</a:t>
            </a:r>
            <a:endParaRPr lang="en-US" sz="1100" i="1" dirty="0">
              <a:hlinkClick r:id="rId13"/>
            </a:endParaRPr>
          </a:p>
          <a:p>
            <a:pPr algn="ctr"/>
            <a:r>
              <a:rPr lang="en-US" sz="1000" u="sng" dirty="0">
                <a:hlinkClick r:id="rId13"/>
              </a:rPr>
              <a:t>https://www.youtube.com/watch?v=ck0IjzlWabw</a:t>
            </a:r>
            <a:endParaRPr lang="en-IN" sz="1000" dirty="0"/>
          </a:p>
          <a:p>
            <a:pPr algn="just"/>
            <a:endParaRPr lang="en-IN" sz="1050" dirty="0">
              <a:solidFill>
                <a:srgbClr val="6D6E71"/>
              </a:solidFill>
            </a:endParaRPr>
          </a:p>
        </p:txBody>
      </p:sp>
      <p:sp>
        <p:nvSpPr>
          <p:cNvPr id="12" name="TextBox 11">
            <a:extLst>
              <a:ext uri="{FF2B5EF4-FFF2-40B4-BE49-F238E27FC236}">
                <a16:creationId xmlns:a16="http://schemas.microsoft.com/office/drawing/2014/main" xmlns="" id="{1CC17921-B1AE-4C5D-9EC4-E39D694491E0}"/>
              </a:ext>
            </a:extLst>
          </p:cNvPr>
          <p:cNvSpPr txBox="1"/>
          <p:nvPr/>
        </p:nvSpPr>
        <p:spPr>
          <a:xfrm>
            <a:off x="5247704" y="2054099"/>
            <a:ext cx="1032655" cy="523220"/>
          </a:xfrm>
          <a:prstGeom prst="rect">
            <a:avLst/>
          </a:prstGeom>
          <a:noFill/>
        </p:spPr>
        <p:txBody>
          <a:bodyPr wrap="none" rtlCol="0">
            <a:spAutoFit/>
          </a:bodyPr>
          <a:lstStyle/>
          <a:p>
            <a:r>
              <a:rPr lang="en-US" sz="2800" b="1" i="1" dirty="0">
                <a:solidFill>
                  <a:srgbClr val="E6183F"/>
                </a:solidFill>
              </a:rPr>
              <a:t>GOLD</a:t>
            </a:r>
            <a:endParaRPr lang="en-IN" sz="2800" b="1" i="1" dirty="0">
              <a:solidFill>
                <a:srgbClr val="E6183F"/>
              </a:solidFill>
            </a:endParaRPr>
          </a:p>
        </p:txBody>
      </p:sp>
      <p:sp>
        <p:nvSpPr>
          <p:cNvPr id="54" name="TextBox 53">
            <a:extLst>
              <a:ext uri="{FF2B5EF4-FFF2-40B4-BE49-F238E27FC236}">
                <a16:creationId xmlns:a16="http://schemas.microsoft.com/office/drawing/2014/main" xmlns="" id="{CAC69CF9-D18A-42CF-88D1-4B07FE05D913}"/>
              </a:ext>
            </a:extLst>
          </p:cNvPr>
          <p:cNvSpPr txBox="1"/>
          <p:nvPr/>
        </p:nvSpPr>
        <p:spPr>
          <a:xfrm>
            <a:off x="7249556" y="2054099"/>
            <a:ext cx="1160254" cy="523220"/>
          </a:xfrm>
          <a:prstGeom prst="rect">
            <a:avLst/>
          </a:prstGeom>
          <a:noFill/>
        </p:spPr>
        <p:txBody>
          <a:bodyPr wrap="none" rtlCol="0">
            <a:spAutoFit/>
          </a:bodyPr>
          <a:lstStyle/>
          <a:p>
            <a:r>
              <a:rPr lang="en-US" sz="2800" b="1" i="1" dirty="0">
                <a:solidFill>
                  <a:srgbClr val="E6183F"/>
                </a:solidFill>
              </a:rPr>
              <a:t>SILVER</a:t>
            </a:r>
            <a:endParaRPr lang="en-IN" sz="2800" b="1" i="1" dirty="0">
              <a:solidFill>
                <a:srgbClr val="E6183F"/>
              </a:solidFill>
            </a:endParaRPr>
          </a:p>
        </p:txBody>
      </p:sp>
      <p:sp>
        <p:nvSpPr>
          <p:cNvPr id="55" name="TextBox 54">
            <a:extLst>
              <a:ext uri="{FF2B5EF4-FFF2-40B4-BE49-F238E27FC236}">
                <a16:creationId xmlns:a16="http://schemas.microsoft.com/office/drawing/2014/main" xmlns="" id="{9AFB51AA-6FA8-49B2-9578-117522F4E4F0}"/>
              </a:ext>
            </a:extLst>
          </p:cNvPr>
          <p:cNvSpPr txBox="1"/>
          <p:nvPr/>
        </p:nvSpPr>
        <p:spPr>
          <a:xfrm>
            <a:off x="5247704" y="4333573"/>
            <a:ext cx="1408334" cy="523220"/>
          </a:xfrm>
          <a:prstGeom prst="rect">
            <a:avLst/>
          </a:prstGeom>
          <a:noFill/>
        </p:spPr>
        <p:txBody>
          <a:bodyPr wrap="none" rtlCol="0">
            <a:spAutoFit/>
          </a:bodyPr>
          <a:lstStyle/>
          <a:p>
            <a:r>
              <a:rPr lang="en-US" sz="2800" b="1" i="1" dirty="0">
                <a:solidFill>
                  <a:srgbClr val="E6183F"/>
                </a:solidFill>
              </a:rPr>
              <a:t>BRONZE</a:t>
            </a:r>
            <a:endParaRPr lang="en-IN" sz="2800" b="1" i="1" dirty="0">
              <a:solidFill>
                <a:srgbClr val="E6183F"/>
              </a:solidFill>
            </a:endParaRPr>
          </a:p>
        </p:txBody>
      </p:sp>
      <p:sp>
        <p:nvSpPr>
          <p:cNvPr id="56" name="TextBox 55">
            <a:extLst>
              <a:ext uri="{FF2B5EF4-FFF2-40B4-BE49-F238E27FC236}">
                <a16:creationId xmlns:a16="http://schemas.microsoft.com/office/drawing/2014/main" xmlns="" id="{8B1B3D91-BFD0-4350-BF02-5D5A675A8E60}"/>
              </a:ext>
            </a:extLst>
          </p:cNvPr>
          <p:cNvSpPr txBox="1"/>
          <p:nvPr/>
        </p:nvSpPr>
        <p:spPr>
          <a:xfrm>
            <a:off x="7222670" y="4333573"/>
            <a:ext cx="1408334" cy="523220"/>
          </a:xfrm>
          <a:prstGeom prst="rect">
            <a:avLst/>
          </a:prstGeom>
          <a:noFill/>
        </p:spPr>
        <p:txBody>
          <a:bodyPr wrap="none" rtlCol="0">
            <a:spAutoFit/>
          </a:bodyPr>
          <a:lstStyle/>
          <a:p>
            <a:r>
              <a:rPr lang="en-US" sz="2800" b="1" i="1" dirty="0">
                <a:solidFill>
                  <a:srgbClr val="E6183F"/>
                </a:solidFill>
              </a:rPr>
              <a:t>BRONZE</a:t>
            </a:r>
            <a:endParaRPr lang="en-IN" sz="2800" b="1" i="1" dirty="0">
              <a:solidFill>
                <a:srgbClr val="E6183F"/>
              </a:solidFill>
            </a:endParaRPr>
          </a:p>
        </p:txBody>
      </p:sp>
    </p:spTree>
    <p:extLst>
      <p:ext uri="{BB962C8B-B14F-4D97-AF65-F5344CB8AC3E}">
        <p14:creationId xmlns:p14="http://schemas.microsoft.com/office/powerpoint/2010/main" val="2939398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0" y="260648"/>
            <a:ext cx="8054975" cy="44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Prime Focus, Khar West, Mumbai</a:t>
            </a:r>
          </a:p>
        </p:txBody>
      </p:sp>
      <p:sp>
        <p:nvSpPr>
          <p:cNvPr id="18" name="Rectangle 17"/>
          <p:cNvSpPr/>
          <p:nvPr/>
        </p:nvSpPr>
        <p:spPr>
          <a:xfrm>
            <a:off x="457200" y="1547813"/>
            <a:ext cx="3886200" cy="1985962"/>
          </a:xfrm>
          <a:prstGeom prst="rect">
            <a:avLst/>
          </a:prstGeom>
        </p:spPr>
        <p:txBody>
          <a:bodyPr>
            <a:spAutoFit/>
          </a:bodyPr>
          <a:lstStyle/>
          <a:p>
            <a:pPr marL="174625" indent="-174625">
              <a:spcAft>
                <a:spcPts val="300"/>
              </a:spcAft>
              <a:buClr>
                <a:srgbClr val="E3173E"/>
              </a:buClr>
              <a:buSzPct val="80000"/>
              <a:buFont typeface="Wingdings" pitchFamily="2" charset="2"/>
              <a:buChar char="§"/>
              <a:defRPr/>
            </a:pPr>
            <a:r>
              <a:rPr lang="en-US" sz="1400" dirty="0"/>
              <a:t>10,000 sq. ft.</a:t>
            </a:r>
          </a:p>
          <a:p>
            <a:pPr marL="174625" indent="-174625">
              <a:spcAft>
                <a:spcPts val="300"/>
              </a:spcAft>
              <a:buClr>
                <a:srgbClr val="E3173E"/>
              </a:buClr>
              <a:buSzPct val="80000"/>
              <a:buFont typeface="Wingdings" pitchFamily="2" charset="2"/>
              <a:buChar char="§"/>
              <a:defRPr/>
            </a:pPr>
            <a:r>
              <a:rPr lang="en-US" sz="1400" dirty="0"/>
              <a:t>State-of-the-art HD post facility dedicated to advertising industry</a:t>
            </a:r>
          </a:p>
          <a:p>
            <a:pPr marL="174625" indent="-174625">
              <a:spcAft>
                <a:spcPts val="300"/>
              </a:spcAft>
              <a:buClr>
                <a:srgbClr val="E3173E"/>
              </a:buClr>
              <a:buSzPct val="80000"/>
              <a:buFont typeface="Wingdings" pitchFamily="2" charset="2"/>
              <a:buChar char="§"/>
              <a:defRPr/>
            </a:pPr>
            <a:r>
              <a:rPr lang="en-US" sz="1400" dirty="0"/>
              <a:t>12 Smoke/Flame edit suites</a:t>
            </a:r>
          </a:p>
          <a:p>
            <a:pPr marL="174625" indent="-174625">
              <a:spcAft>
                <a:spcPts val="300"/>
              </a:spcAft>
              <a:buClr>
                <a:srgbClr val="E3173E"/>
              </a:buClr>
              <a:buSzPct val="80000"/>
              <a:buFont typeface="Wingdings" pitchFamily="2" charset="2"/>
              <a:buChar char="§"/>
              <a:defRPr/>
            </a:pPr>
            <a:r>
              <a:rPr lang="en-US" sz="1400" dirty="0"/>
              <a:t>50 seats for VFX</a:t>
            </a:r>
          </a:p>
          <a:p>
            <a:pPr marL="174625" indent="-174625">
              <a:spcAft>
                <a:spcPts val="300"/>
              </a:spcAft>
              <a:buClr>
                <a:srgbClr val="E3173E"/>
              </a:buClr>
              <a:buSzPct val="80000"/>
              <a:buFont typeface="Wingdings" pitchFamily="2" charset="2"/>
              <a:buChar char="§"/>
              <a:defRPr/>
            </a:pPr>
            <a:r>
              <a:rPr lang="en-US" sz="1400" dirty="0" err="1"/>
              <a:t>Baselight</a:t>
            </a:r>
            <a:r>
              <a:rPr lang="en-US" sz="1400" dirty="0"/>
              <a:t> color grading suites and </a:t>
            </a:r>
            <a:r>
              <a:rPr lang="en-US" sz="1400" dirty="0" err="1"/>
              <a:t>Telecine</a:t>
            </a:r>
            <a:endParaRPr lang="en-US" sz="1400" dirty="0"/>
          </a:p>
          <a:p>
            <a:pPr marL="174625" indent="-174625">
              <a:spcAft>
                <a:spcPts val="300"/>
              </a:spcAft>
              <a:buClr>
                <a:srgbClr val="E3173E"/>
              </a:buClr>
              <a:buSzPct val="80000"/>
              <a:buFont typeface="Wingdings" pitchFamily="2" charset="2"/>
              <a:buChar char="§"/>
              <a:defRPr/>
            </a:pPr>
            <a:endParaRPr lang="en-US" sz="1200" dirty="0">
              <a:solidFill>
                <a:schemeClr val="tx1">
                  <a:lumMod val="75000"/>
                </a:schemeClr>
              </a:solidFill>
            </a:endParaRPr>
          </a:p>
          <a:p>
            <a:pPr marL="174625" indent="-174625">
              <a:spcAft>
                <a:spcPts val="300"/>
              </a:spcAft>
              <a:buClr>
                <a:srgbClr val="E3173E"/>
              </a:buClr>
              <a:buSzPct val="80000"/>
              <a:buFont typeface="Wingdings" pitchFamily="2" charset="2"/>
              <a:buChar char="§"/>
              <a:defRPr/>
            </a:pPr>
            <a:endParaRPr lang="en-IN" sz="1200" dirty="0">
              <a:solidFill>
                <a:schemeClr val="tx1">
                  <a:lumMod val="75000"/>
                </a:schemeClr>
              </a:solidFill>
            </a:endParaRPr>
          </a:p>
        </p:txBody>
      </p:sp>
      <p:sp>
        <p:nvSpPr>
          <p:cNvPr id="29700" name="Text Placeholder 1"/>
          <p:cNvSpPr>
            <a:spLocks noGrp="1"/>
          </p:cNvSpPr>
          <p:nvPr>
            <p:ph type="body" sz="quarter" idx="16"/>
          </p:nvPr>
        </p:nvSpPr>
        <p:spPr bwMode="auto">
          <a:xfrm>
            <a:off x="457200" y="1150938"/>
            <a:ext cx="747395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400" b="1" smtClean="0"/>
              <a:t>Advertising Post</a:t>
            </a:r>
          </a:p>
        </p:txBody>
      </p:sp>
      <p:pic>
        <p:nvPicPr>
          <p:cNvPr id="2970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82688"/>
            <a:ext cx="41148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432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246063" y="14288"/>
            <a:ext cx="616426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Post Production Services for Film, TV &amp; Advertising</a:t>
            </a:r>
            <a:endParaRPr lang="en-US" altLang="en-US" sz="2000" dirty="0" smtClean="0"/>
          </a:p>
        </p:txBody>
      </p:sp>
      <p:sp>
        <p:nvSpPr>
          <p:cNvPr id="93" name="TextBox 92"/>
          <p:cNvSpPr txBox="1"/>
          <p:nvPr/>
        </p:nvSpPr>
        <p:spPr>
          <a:xfrm>
            <a:off x="246063" y="1014687"/>
            <a:ext cx="8369019" cy="369332"/>
          </a:xfrm>
          <a:prstGeom prst="rect">
            <a:avLst/>
          </a:prstGeom>
          <a:noFill/>
        </p:spPr>
        <p:txBody>
          <a:bodyPr wrap="square" rtlCol="0">
            <a:spAutoFit/>
          </a:bodyPr>
          <a:lstStyle/>
          <a:p>
            <a:r>
              <a:rPr lang="en-US" b="1" dirty="0">
                <a:solidFill>
                  <a:schemeClr val="accent1"/>
                </a:solidFill>
                <a:cs typeface="Arial" charset="0"/>
              </a:rPr>
              <a:t>Broadcast Post Production</a:t>
            </a:r>
          </a:p>
        </p:txBody>
      </p:sp>
      <p:sp>
        <p:nvSpPr>
          <p:cNvPr id="94" name="TextBox 93"/>
          <p:cNvSpPr txBox="1"/>
          <p:nvPr/>
        </p:nvSpPr>
        <p:spPr>
          <a:xfrm>
            <a:off x="246062" y="1384019"/>
            <a:ext cx="8369020" cy="138499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400" dirty="0">
                <a:cs typeface="Arial" charset="0"/>
              </a:rPr>
              <a:t>Prime Focus is a dominant player in the Indian Broadcast segment</a:t>
            </a:r>
          </a:p>
          <a:p>
            <a:pPr marL="285750" indent="-285750">
              <a:buClr>
                <a:schemeClr val="tx1"/>
              </a:buClr>
              <a:buFont typeface="Arial" panose="020B0604020202020204" pitchFamily="34" charset="0"/>
              <a:buChar char="•"/>
            </a:pPr>
            <a:r>
              <a:rPr lang="en-US" sz="1400" dirty="0">
                <a:cs typeface="Arial" charset="0"/>
              </a:rPr>
              <a:t>With the advent of HDTVs and high-</a:t>
            </a:r>
            <a:r>
              <a:rPr lang="en-US" sz="1400" dirty="0" err="1">
                <a:cs typeface="Arial" charset="0"/>
              </a:rPr>
              <a:t>def</a:t>
            </a:r>
            <a:r>
              <a:rPr lang="en-US" sz="1400" dirty="0">
                <a:cs typeface="Arial" charset="0"/>
              </a:rPr>
              <a:t> broadcast channels, broadcasters are looking for higher-quality post production solutions</a:t>
            </a:r>
          </a:p>
          <a:p>
            <a:pPr marL="285750" indent="-285750">
              <a:buClr>
                <a:schemeClr val="tx1"/>
              </a:buClr>
              <a:buFont typeface="Arial" panose="020B0604020202020204" pitchFamily="34" charset="0"/>
              <a:buChar char="•"/>
            </a:pPr>
            <a:r>
              <a:rPr lang="en-US" sz="1400" dirty="0">
                <a:cs typeface="Arial" charset="0"/>
              </a:rPr>
              <a:t>Prime Focus is leading the way with work on high-profile Indian TV shows such as MTV Roadies, M Bole </a:t>
            </a:r>
            <a:r>
              <a:rPr lang="en-US" sz="1400" dirty="0" err="1">
                <a:cs typeface="Arial" charset="0"/>
              </a:rPr>
              <a:t>Toh</a:t>
            </a:r>
            <a:r>
              <a:rPr lang="en-US" sz="1400" dirty="0">
                <a:cs typeface="Arial" charset="0"/>
              </a:rPr>
              <a:t>, Life Main </a:t>
            </a:r>
            <a:r>
              <a:rPr lang="en-US" sz="1400" dirty="0" err="1">
                <a:cs typeface="Arial" charset="0"/>
              </a:rPr>
              <a:t>Ek</a:t>
            </a:r>
            <a:r>
              <a:rPr lang="en-US" sz="1400" dirty="0">
                <a:cs typeface="Arial" charset="0"/>
              </a:rPr>
              <a:t> </a:t>
            </a:r>
            <a:r>
              <a:rPr lang="en-US" sz="1400" dirty="0" err="1">
                <a:cs typeface="Arial" charset="0"/>
              </a:rPr>
              <a:t>Baar</a:t>
            </a:r>
            <a:r>
              <a:rPr lang="en-US" sz="1400" dirty="0">
                <a:cs typeface="Arial" charset="0"/>
              </a:rPr>
              <a:t>, Mid Wicket Tales with </a:t>
            </a:r>
            <a:r>
              <a:rPr lang="en-US" sz="1400" dirty="0" err="1">
                <a:cs typeface="Arial" charset="0"/>
              </a:rPr>
              <a:t>Naseeruddin</a:t>
            </a:r>
            <a:r>
              <a:rPr lang="en-US" sz="1400" dirty="0">
                <a:cs typeface="Arial" charset="0"/>
              </a:rPr>
              <a:t> Shah and Back to Flashback with </a:t>
            </a:r>
            <a:r>
              <a:rPr lang="en-US" sz="1400" dirty="0" err="1">
                <a:cs typeface="Arial" charset="0"/>
              </a:rPr>
              <a:t>Jaaved</a:t>
            </a:r>
            <a:r>
              <a:rPr lang="en-US" sz="1400" dirty="0">
                <a:cs typeface="Arial" charset="0"/>
              </a:rPr>
              <a:t> </a:t>
            </a:r>
            <a:r>
              <a:rPr lang="en-US" sz="1400" dirty="0" err="1">
                <a:cs typeface="Arial" charset="0"/>
              </a:rPr>
              <a:t>Jaaferi</a:t>
            </a:r>
            <a:endParaRPr lang="en-US" sz="1400" dirty="0">
              <a:cs typeface="Arial" charset="0"/>
            </a:endParaRPr>
          </a:p>
        </p:txBody>
      </p:sp>
      <p:grpSp>
        <p:nvGrpSpPr>
          <p:cNvPr id="2" name="Group 1"/>
          <p:cNvGrpSpPr/>
          <p:nvPr/>
        </p:nvGrpSpPr>
        <p:grpSpPr>
          <a:xfrm>
            <a:off x="557453" y="3039036"/>
            <a:ext cx="8060538" cy="2278098"/>
            <a:chOff x="557453" y="3937075"/>
            <a:chExt cx="6691045" cy="1891047"/>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53" y="3937075"/>
              <a:ext cx="1566130" cy="188358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739" y="3947729"/>
              <a:ext cx="1549095" cy="18631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4990" y="3939846"/>
              <a:ext cx="1558879" cy="187486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025" y="3947729"/>
              <a:ext cx="1563473" cy="1880393"/>
            </a:xfrm>
            <a:prstGeom prst="rect">
              <a:avLst/>
            </a:prstGeom>
          </p:spPr>
        </p:pic>
      </p:grpSp>
    </p:spTree>
    <p:extLst>
      <p:ext uri="{BB962C8B-B14F-4D97-AF65-F5344CB8AC3E}">
        <p14:creationId xmlns:p14="http://schemas.microsoft.com/office/powerpoint/2010/main" val="2830274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959224"/>
            <a:ext cx="9144000" cy="362553"/>
          </a:xfrm>
          <a:prstGeom prst="rect">
            <a:avLst/>
          </a:prstGeom>
          <a:solidFill>
            <a:schemeClr val="tx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25603" name="Title 1"/>
          <p:cNvSpPr>
            <a:spLocks noGrp="1"/>
          </p:cNvSpPr>
          <p:nvPr>
            <p:ph type="title"/>
          </p:nvPr>
        </p:nvSpPr>
        <p:spPr bwMode="auto">
          <a:xfrm>
            <a:off x="246063" y="14288"/>
            <a:ext cx="616426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Camera and Shoot-kit Equipment Rental Services</a:t>
            </a:r>
            <a:endParaRPr lang="en-US" altLang="en-US" sz="2000" dirty="0" smtClean="0"/>
          </a:p>
        </p:txBody>
      </p:sp>
      <p:sp>
        <p:nvSpPr>
          <p:cNvPr id="93" name="TextBox 92"/>
          <p:cNvSpPr txBox="1"/>
          <p:nvPr/>
        </p:nvSpPr>
        <p:spPr>
          <a:xfrm>
            <a:off x="246063" y="1464122"/>
            <a:ext cx="8369019" cy="369332"/>
          </a:xfrm>
          <a:prstGeom prst="rect">
            <a:avLst/>
          </a:prstGeom>
          <a:noFill/>
        </p:spPr>
        <p:txBody>
          <a:bodyPr wrap="square" rtlCol="0">
            <a:spAutoFit/>
          </a:bodyPr>
          <a:lstStyle/>
          <a:p>
            <a:r>
              <a:rPr lang="en-US" b="1" dirty="0">
                <a:solidFill>
                  <a:schemeClr val="accent1"/>
                </a:solidFill>
                <a:cs typeface="Arial" charset="0"/>
              </a:rPr>
              <a:t>EQR Equipment Rental</a:t>
            </a:r>
          </a:p>
        </p:txBody>
      </p:sp>
      <p:sp>
        <p:nvSpPr>
          <p:cNvPr id="94" name="TextBox 93"/>
          <p:cNvSpPr txBox="1"/>
          <p:nvPr/>
        </p:nvSpPr>
        <p:spPr>
          <a:xfrm>
            <a:off x="246062" y="1833454"/>
            <a:ext cx="8369020" cy="1815882"/>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400" dirty="0">
                <a:cs typeface="Arial" charset="0"/>
              </a:rPr>
              <a:t>Prime Focus EQR Equipment Rental Service has an impressive inventory of over 40 high-end feature film cameras and has established itself as the undisputed market leader in the industry</a:t>
            </a:r>
          </a:p>
          <a:p>
            <a:pPr marL="285750" indent="-285750">
              <a:buClr>
                <a:schemeClr val="tx1"/>
              </a:buClr>
              <a:buFont typeface="Arial" panose="020B0604020202020204" pitchFamily="34" charset="0"/>
              <a:buChar char="•"/>
            </a:pPr>
            <a:r>
              <a:rPr lang="en-US" sz="1400" dirty="0">
                <a:cs typeface="Arial" charset="0"/>
              </a:rPr>
              <a:t>The team at EQR comprises experienced shooters and creative &amp; technical industry professionals, and clients have come to rely on the team for expert technical support</a:t>
            </a:r>
          </a:p>
          <a:p>
            <a:pPr marL="285750" indent="-285750">
              <a:buClr>
                <a:schemeClr val="tx1"/>
              </a:buClr>
              <a:buFont typeface="Arial" panose="020B0604020202020204" pitchFamily="34" charset="0"/>
              <a:buChar char="•"/>
            </a:pPr>
            <a:r>
              <a:rPr lang="en-US" sz="1400" dirty="0">
                <a:cs typeface="Arial" charset="0"/>
              </a:rPr>
              <a:t>The division has a large client base ranging from independent filmmakers to large studios, and also caters to the advertising market</a:t>
            </a:r>
          </a:p>
          <a:p>
            <a:pPr marL="285750" indent="-285750">
              <a:buClr>
                <a:schemeClr val="tx1"/>
              </a:buClr>
              <a:buFont typeface="Arial" panose="020B0604020202020204" pitchFamily="34" charset="0"/>
              <a:buChar char="•"/>
            </a:pPr>
            <a:r>
              <a:rPr lang="en-US" sz="1400" dirty="0">
                <a:cs typeface="Arial" charset="0"/>
              </a:rPr>
              <a:t>We provided cameras to 65 productions in </a:t>
            </a:r>
            <a:r>
              <a:rPr lang="en-US" sz="1400" dirty="0" smtClean="0">
                <a:cs typeface="Arial" charset="0"/>
              </a:rPr>
              <a:t>2017, </a:t>
            </a:r>
            <a:r>
              <a:rPr lang="en-US" sz="1400" dirty="0">
                <a:cs typeface="Arial" charset="0"/>
              </a:rPr>
              <a:t>including films such </a:t>
            </a:r>
            <a:r>
              <a:rPr lang="en-US" sz="1400" dirty="0" smtClean="0">
                <a:cs typeface="Arial" charset="0"/>
              </a:rPr>
              <a:t>as </a:t>
            </a:r>
            <a:r>
              <a:rPr lang="en-US" sz="1400" dirty="0" err="1" smtClean="0">
                <a:cs typeface="Arial" charset="0"/>
              </a:rPr>
              <a:t>Tubelight</a:t>
            </a:r>
            <a:r>
              <a:rPr lang="en-US" sz="1400" dirty="0" smtClean="0">
                <a:cs typeface="Arial" charset="0"/>
              </a:rPr>
              <a:t>, </a:t>
            </a:r>
            <a:r>
              <a:rPr lang="en-US" sz="1400" dirty="0" err="1" smtClean="0">
                <a:cs typeface="Arial" charset="0"/>
              </a:rPr>
              <a:t>Judwaa</a:t>
            </a:r>
            <a:r>
              <a:rPr lang="en-US" sz="1400" dirty="0" smtClean="0">
                <a:cs typeface="Arial" charset="0"/>
              </a:rPr>
              <a:t> 2, </a:t>
            </a:r>
            <a:r>
              <a:rPr lang="en-US" sz="1400" dirty="0" err="1" smtClean="0">
                <a:cs typeface="Arial" charset="0"/>
              </a:rPr>
              <a:t>Bhoomi</a:t>
            </a:r>
            <a:r>
              <a:rPr lang="en-US" sz="1400" dirty="0" smtClean="0">
                <a:cs typeface="Arial" charset="0"/>
              </a:rPr>
              <a:t> and </a:t>
            </a:r>
            <a:r>
              <a:rPr lang="en-US" sz="1400" dirty="0" err="1" smtClean="0">
                <a:cs typeface="Arial" charset="0"/>
              </a:rPr>
              <a:t>Badshaho</a:t>
            </a:r>
            <a:endParaRPr lang="en-US" sz="1400" dirty="0">
              <a:cs typeface="Arial" charset="0"/>
            </a:endParaRPr>
          </a:p>
        </p:txBody>
      </p:sp>
      <p:sp>
        <p:nvSpPr>
          <p:cNvPr id="11" name="TextBox 10"/>
          <p:cNvSpPr txBox="1"/>
          <p:nvPr/>
        </p:nvSpPr>
        <p:spPr>
          <a:xfrm>
            <a:off x="246063" y="986119"/>
            <a:ext cx="8707437" cy="307777"/>
          </a:xfrm>
          <a:prstGeom prst="rect">
            <a:avLst/>
          </a:prstGeom>
          <a:noFill/>
        </p:spPr>
        <p:txBody>
          <a:bodyPr wrap="square" rtlCol="0">
            <a:spAutoFit/>
          </a:bodyPr>
          <a:lstStyle/>
          <a:p>
            <a:r>
              <a:rPr lang="en-US" sz="1400" dirty="0">
                <a:solidFill>
                  <a:schemeClr val="bg1"/>
                </a:solidFill>
                <a:cs typeface="Arial" charset="0"/>
              </a:rPr>
              <a:t>We operate India’s largest camera and shoot-kit equipment rental service</a:t>
            </a:r>
          </a:p>
        </p:txBody>
      </p:sp>
      <p:pic>
        <p:nvPicPr>
          <p:cNvPr id="13" name="Picture 4"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11" y="4085149"/>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818" y="4085149"/>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946" y="4085149"/>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3069" y="4085149"/>
            <a:ext cx="1219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6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4"/>
          <p:cNvSpPr txBox="1">
            <a:spLocks/>
          </p:cNvSpPr>
          <p:nvPr/>
        </p:nvSpPr>
        <p:spPr>
          <a:xfrm>
            <a:off x="100296" y="116632"/>
            <a:ext cx="7345493" cy="514168"/>
          </a:xfrm>
          <a:prstGeom prst="rect">
            <a:avLst/>
          </a:prstGeom>
        </p:spPr>
        <p:txBody>
          <a:bodyPr lIns="91428" tIns="45715" rIns="91428" bIns="45715"/>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0" fontAlgn="base" hangingPunct="0">
              <a:spcBef>
                <a:spcPct val="0"/>
              </a:spcBef>
              <a:spcAft>
                <a:spcPct val="0"/>
              </a:spcAft>
              <a:buSzPct val="25000"/>
            </a:pPr>
            <a:r>
              <a:rPr lang="en-US" sz="2000" dirty="0">
                <a:solidFill>
                  <a:schemeClr val="accent1"/>
                </a:solidFill>
                <a:latin typeface="+mj-lt"/>
                <a:ea typeface="MS PGothic" panose="020B0600070205080204" pitchFamily="34" charset="-128"/>
                <a:cs typeface="ＭＳ Ｐゴシック" charset="0"/>
              </a:rPr>
              <a:t>Our Global Leaders</a:t>
            </a:r>
          </a:p>
        </p:txBody>
      </p:sp>
      <p:sp>
        <p:nvSpPr>
          <p:cNvPr id="60" name="TextBox 59"/>
          <p:cNvSpPr txBox="1"/>
          <p:nvPr/>
        </p:nvSpPr>
        <p:spPr>
          <a:xfrm>
            <a:off x="3218487" y="6252115"/>
            <a:ext cx="1180131" cy="369332"/>
          </a:xfrm>
          <a:prstGeom prst="rect">
            <a:avLst/>
          </a:prstGeom>
          <a:noFill/>
        </p:spPr>
        <p:txBody>
          <a:bodyPr wrap="none" rtlCol="0">
            <a:spAutoFit/>
          </a:bodyPr>
          <a:lstStyle/>
          <a:p>
            <a:pPr algn="ctr"/>
            <a:r>
              <a:rPr lang="en-US" sz="600" b="1" dirty="0"/>
              <a:t>VIKAS RATHEE </a:t>
            </a:r>
          </a:p>
          <a:p>
            <a:pPr algn="ctr"/>
            <a:r>
              <a:rPr lang="en-US" sz="600" dirty="0"/>
              <a:t>Group Chief Financial Officer</a:t>
            </a:r>
          </a:p>
          <a:p>
            <a:pPr algn="ctr"/>
            <a:r>
              <a:rPr lang="en-US" sz="600" dirty="0"/>
              <a:t>Prime Focus</a:t>
            </a:r>
          </a:p>
        </p:txBody>
      </p:sp>
      <p:sp>
        <p:nvSpPr>
          <p:cNvPr id="30" name="Oval 29"/>
          <p:cNvSpPr/>
          <p:nvPr/>
        </p:nvSpPr>
        <p:spPr bwMode="auto">
          <a:xfrm>
            <a:off x="992229" y="1204745"/>
            <a:ext cx="1034355" cy="1276413"/>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31" name="Oval 30"/>
          <p:cNvSpPr/>
          <p:nvPr/>
        </p:nvSpPr>
        <p:spPr bwMode="auto">
          <a:xfrm>
            <a:off x="2979327" y="1196752"/>
            <a:ext cx="1034355" cy="1276413"/>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32" name="Oval 31"/>
          <p:cNvSpPr/>
          <p:nvPr/>
        </p:nvSpPr>
        <p:spPr bwMode="auto">
          <a:xfrm>
            <a:off x="4818290" y="1226247"/>
            <a:ext cx="1034355" cy="1276413"/>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pic>
        <p:nvPicPr>
          <p:cNvPr id="33" name="Picture 2" descr="E:\PFL\PPT\27-9-2016\Link\Ledership-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10" y="1208338"/>
            <a:ext cx="1322653" cy="14625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E:\PFL\PPT\27-9-2016\Link\Ledership-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315" y="1246418"/>
            <a:ext cx="1322653" cy="14625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PFL\PPT\27-9-2016\Link\Ledership-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334" y="1246418"/>
            <a:ext cx="1322653" cy="146250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827584" y="2691027"/>
            <a:ext cx="1532792" cy="553998"/>
          </a:xfrm>
          <a:prstGeom prst="rect">
            <a:avLst/>
          </a:prstGeom>
          <a:noFill/>
        </p:spPr>
        <p:txBody>
          <a:bodyPr wrap="none" rtlCol="0">
            <a:spAutoFit/>
          </a:bodyPr>
          <a:lstStyle/>
          <a:p>
            <a:pPr algn="ctr"/>
            <a:r>
              <a:rPr lang="en-US" sz="1000" b="1" dirty="0"/>
              <a:t>NARESH MALHOTRA</a:t>
            </a:r>
            <a:r>
              <a:rPr lang="en-US" sz="1000" dirty="0"/>
              <a:t> </a:t>
            </a:r>
          </a:p>
          <a:p>
            <a:pPr algn="ctr"/>
            <a:r>
              <a:rPr lang="en-US" sz="1000" dirty="0"/>
              <a:t>Chairman Emeritus</a:t>
            </a:r>
          </a:p>
          <a:p>
            <a:pPr algn="ctr"/>
            <a:r>
              <a:rPr lang="en-US" sz="1000" dirty="0"/>
              <a:t>Prime Focus</a:t>
            </a:r>
          </a:p>
        </p:txBody>
      </p:sp>
      <p:sp>
        <p:nvSpPr>
          <p:cNvPr id="37" name="TextBox 36"/>
          <p:cNvSpPr txBox="1"/>
          <p:nvPr/>
        </p:nvSpPr>
        <p:spPr>
          <a:xfrm>
            <a:off x="2587161" y="2683034"/>
            <a:ext cx="1984839" cy="707886"/>
          </a:xfrm>
          <a:prstGeom prst="rect">
            <a:avLst/>
          </a:prstGeom>
          <a:noFill/>
        </p:spPr>
        <p:txBody>
          <a:bodyPr wrap="none" rtlCol="0">
            <a:spAutoFit/>
          </a:bodyPr>
          <a:lstStyle/>
          <a:p>
            <a:pPr algn="ctr"/>
            <a:r>
              <a:rPr lang="en-US" sz="1000" b="1" dirty="0"/>
              <a:t>NAMIT MALHOTRA</a:t>
            </a:r>
          </a:p>
          <a:p>
            <a:pPr algn="ctr"/>
            <a:r>
              <a:rPr lang="en-US" sz="1000" dirty="0"/>
              <a:t>Founder, </a:t>
            </a:r>
            <a:r>
              <a:rPr lang="en-US" sz="1000" b="1" dirty="0"/>
              <a:t>Executive Chairman </a:t>
            </a:r>
            <a:endParaRPr lang="en-US" sz="1000" b="1" dirty="0" smtClean="0"/>
          </a:p>
          <a:p>
            <a:pPr algn="ctr"/>
            <a:r>
              <a:rPr lang="en-US" sz="1000" b="1" dirty="0" smtClean="0"/>
              <a:t>and </a:t>
            </a:r>
            <a:r>
              <a:rPr lang="en-US" sz="1000" b="1" dirty="0"/>
              <a:t>Global CEO</a:t>
            </a:r>
          </a:p>
          <a:p>
            <a:pPr algn="ctr"/>
            <a:r>
              <a:rPr lang="en-US" sz="1000" b="1" dirty="0"/>
              <a:t>Prime Focus</a:t>
            </a:r>
          </a:p>
        </p:txBody>
      </p:sp>
      <p:sp>
        <p:nvSpPr>
          <p:cNvPr id="38" name="TextBox 37"/>
          <p:cNvSpPr txBox="1"/>
          <p:nvPr/>
        </p:nvSpPr>
        <p:spPr>
          <a:xfrm>
            <a:off x="4355976" y="2712529"/>
            <a:ext cx="2113079" cy="707886"/>
          </a:xfrm>
          <a:prstGeom prst="rect">
            <a:avLst/>
          </a:prstGeom>
          <a:noFill/>
        </p:spPr>
        <p:txBody>
          <a:bodyPr wrap="none" rtlCol="0">
            <a:spAutoFit/>
          </a:bodyPr>
          <a:lstStyle/>
          <a:p>
            <a:pPr algn="ctr"/>
            <a:r>
              <a:rPr lang="en-US" sz="1000" b="1" dirty="0"/>
              <a:t>RAMKI SANKARANARAYANAN</a:t>
            </a:r>
          </a:p>
          <a:p>
            <a:pPr algn="ctr"/>
            <a:r>
              <a:rPr lang="en-US" sz="1000" dirty="0"/>
              <a:t>Founder &amp; CEO, </a:t>
            </a:r>
            <a:endParaRPr lang="en-US" sz="1000" dirty="0" smtClean="0"/>
          </a:p>
          <a:p>
            <a:pPr algn="ctr"/>
            <a:r>
              <a:rPr lang="en-US" sz="1000" dirty="0" smtClean="0"/>
              <a:t>Prime </a:t>
            </a:r>
            <a:r>
              <a:rPr lang="en-US" sz="1000" dirty="0"/>
              <a:t>Focus Technologies </a:t>
            </a:r>
          </a:p>
          <a:p>
            <a:pPr algn="ctr"/>
            <a:r>
              <a:rPr lang="en-US" sz="1000" dirty="0"/>
              <a:t>Managing Director, Prime Focus</a:t>
            </a:r>
          </a:p>
        </p:txBody>
      </p:sp>
      <p:sp>
        <p:nvSpPr>
          <p:cNvPr id="39" name="Oval 38"/>
          <p:cNvSpPr/>
          <p:nvPr/>
        </p:nvSpPr>
        <p:spPr bwMode="auto">
          <a:xfrm>
            <a:off x="6802922" y="1219868"/>
            <a:ext cx="1034355" cy="1276413"/>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pic>
        <p:nvPicPr>
          <p:cNvPr id="40" name="Picture 5" descr="E:\PFL\PPT\27-9-2016\Link\Ledership-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712" y="1196752"/>
            <a:ext cx="1322653" cy="146250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665527" y="2724784"/>
            <a:ext cx="1478290" cy="707886"/>
          </a:xfrm>
          <a:prstGeom prst="rect">
            <a:avLst/>
          </a:prstGeom>
          <a:noFill/>
        </p:spPr>
        <p:txBody>
          <a:bodyPr wrap="none" rtlCol="0">
            <a:spAutoFit/>
          </a:bodyPr>
          <a:lstStyle/>
          <a:p>
            <a:pPr algn="ctr"/>
            <a:r>
              <a:rPr lang="en-US" sz="1000" b="1" dirty="0"/>
              <a:t>MERZIN TAVARIA</a:t>
            </a:r>
          </a:p>
          <a:p>
            <a:pPr algn="ctr"/>
            <a:r>
              <a:rPr lang="en-US" sz="1000" dirty="0"/>
              <a:t>Chief Creative </a:t>
            </a:r>
            <a:r>
              <a:rPr lang="en-US" sz="1000" dirty="0" smtClean="0"/>
              <a:t>Director</a:t>
            </a:r>
          </a:p>
          <a:p>
            <a:pPr algn="ctr"/>
            <a:r>
              <a:rPr lang="en-US" sz="1000" dirty="0" smtClean="0"/>
              <a:t> </a:t>
            </a:r>
            <a:r>
              <a:rPr lang="en-US" sz="1000" dirty="0"/>
              <a:t>&amp; Co-founder</a:t>
            </a:r>
          </a:p>
          <a:p>
            <a:pPr algn="ctr"/>
            <a:r>
              <a:rPr lang="en-US" sz="1000" dirty="0"/>
              <a:t>Prime Focus</a:t>
            </a:r>
          </a:p>
        </p:txBody>
      </p:sp>
      <p:sp>
        <p:nvSpPr>
          <p:cNvPr id="42" name="Oval 41"/>
          <p:cNvSpPr/>
          <p:nvPr/>
        </p:nvSpPr>
        <p:spPr bwMode="auto">
          <a:xfrm>
            <a:off x="960448" y="3707140"/>
            <a:ext cx="1066136" cy="1363000"/>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63" name="Oval 62"/>
          <p:cNvSpPr/>
          <p:nvPr/>
        </p:nvSpPr>
        <p:spPr bwMode="auto">
          <a:xfrm>
            <a:off x="2884622" y="3707140"/>
            <a:ext cx="1129059" cy="1363000"/>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pic>
        <p:nvPicPr>
          <p:cNvPr id="64" name="Picture 6" descr="E:\PFL\PPT\27-9-2016\Link\Ledership-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3783815"/>
            <a:ext cx="1307174" cy="144538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E:\PFL\PPT\27-9-2016\Link\Ledership-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4604" y="3747104"/>
            <a:ext cx="1307174" cy="144538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611560" y="5281389"/>
            <a:ext cx="1898277" cy="707886"/>
          </a:xfrm>
          <a:prstGeom prst="rect">
            <a:avLst/>
          </a:prstGeom>
          <a:noFill/>
        </p:spPr>
        <p:txBody>
          <a:bodyPr wrap="none" rtlCol="0">
            <a:spAutoFit/>
          </a:bodyPr>
          <a:lstStyle/>
          <a:p>
            <a:pPr algn="ctr"/>
            <a:r>
              <a:rPr lang="en-US" sz="1000" b="1" dirty="0"/>
              <a:t>PRAKASH KURUP</a:t>
            </a:r>
          </a:p>
          <a:p>
            <a:pPr algn="ctr"/>
            <a:r>
              <a:rPr lang="en-US" sz="1000" dirty="0"/>
              <a:t>Co-founder and </a:t>
            </a:r>
            <a:endParaRPr lang="en-US" sz="1000" dirty="0" smtClean="0"/>
          </a:p>
          <a:p>
            <a:pPr algn="ctr"/>
            <a:r>
              <a:rPr lang="en-US" sz="1000" dirty="0" smtClean="0"/>
              <a:t>Creative </a:t>
            </a:r>
            <a:r>
              <a:rPr lang="en-US" sz="1000" dirty="0"/>
              <a:t>Director (Advertising)</a:t>
            </a:r>
          </a:p>
          <a:p>
            <a:pPr algn="ctr"/>
            <a:r>
              <a:rPr lang="en-US" sz="1000" dirty="0"/>
              <a:t>Prime Focus</a:t>
            </a:r>
          </a:p>
        </p:txBody>
      </p:sp>
      <p:sp>
        <p:nvSpPr>
          <p:cNvPr id="67" name="TextBox 66"/>
          <p:cNvSpPr txBox="1"/>
          <p:nvPr/>
        </p:nvSpPr>
        <p:spPr>
          <a:xfrm>
            <a:off x="2529707" y="5281389"/>
            <a:ext cx="1898277" cy="707886"/>
          </a:xfrm>
          <a:prstGeom prst="rect">
            <a:avLst/>
          </a:prstGeom>
          <a:noFill/>
        </p:spPr>
        <p:txBody>
          <a:bodyPr wrap="none" rtlCol="0">
            <a:spAutoFit/>
          </a:bodyPr>
          <a:lstStyle/>
          <a:p>
            <a:pPr algn="ctr"/>
            <a:r>
              <a:rPr lang="en-US" sz="1000" b="1" dirty="0"/>
              <a:t>HUZEFA LOKHANDWALA</a:t>
            </a:r>
          </a:p>
          <a:p>
            <a:pPr algn="ctr"/>
            <a:r>
              <a:rPr lang="en-US" sz="1000" dirty="0"/>
              <a:t>Co-founder and </a:t>
            </a:r>
            <a:endParaRPr lang="en-US" sz="1000" dirty="0" smtClean="0"/>
          </a:p>
          <a:p>
            <a:pPr algn="ctr"/>
            <a:r>
              <a:rPr lang="en-US" sz="1000" dirty="0" smtClean="0"/>
              <a:t>Creative </a:t>
            </a:r>
            <a:r>
              <a:rPr lang="en-US" sz="1000" dirty="0"/>
              <a:t>Director (Advertising)</a:t>
            </a:r>
          </a:p>
          <a:p>
            <a:pPr algn="ctr"/>
            <a:r>
              <a:rPr lang="en-US" sz="1000" dirty="0"/>
              <a:t>Prime Focus</a:t>
            </a:r>
          </a:p>
        </p:txBody>
      </p:sp>
      <p:sp>
        <p:nvSpPr>
          <p:cNvPr id="68" name="Oval 67"/>
          <p:cNvSpPr/>
          <p:nvPr/>
        </p:nvSpPr>
        <p:spPr bwMode="auto">
          <a:xfrm>
            <a:off x="4834981" y="3717032"/>
            <a:ext cx="1017664" cy="1363000"/>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69" name="Oval 68"/>
          <p:cNvSpPr/>
          <p:nvPr/>
        </p:nvSpPr>
        <p:spPr bwMode="auto">
          <a:xfrm>
            <a:off x="6852699" y="3717032"/>
            <a:ext cx="984578" cy="1363000"/>
          </a:xfrm>
          <a:prstGeom prst="ellipse">
            <a:avLst/>
          </a:prstGeom>
          <a:solidFill>
            <a:schemeClr val="accent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pic>
        <p:nvPicPr>
          <p:cNvPr id="71" name="Picture 8" descr="E:\PFL\PPT\27-9-2016\Link\Ledership-4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7599" y="3749003"/>
            <a:ext cx="1307174" cy="144538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E:\PFL\PPT\27-9-2016\Link\Ledership-4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2679" y="3749003"/>
            <a:ext cx="1307174" cy="1445385"/>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4716016" y="5274347"/>
            <a:ext cx="1441421" cy="553998"/>
          </a:xfrm>
          <a:prstGeom prst="rect">
            <a:avLst/>
          </a:prstGeom>
          <a:noFill/>
        </p:spPr>
        <p:txBody>
          <a:bodyPr wrap="none" rtlCol="0">
            <a:spAutoFit/>
          </a:bodyPr>
          <a:lstStyle/>
          <a:p>
            <a:pPr algn="ctr"/>
            <a:r>
              <a:rPr lang="en-US" sz="1000" b="1" dirty="0"/>
              <a:t>VIKAS RATHEE </a:t>
            </a:r>
          </a:p>
          <a:p>
            <a:pPr algn="ctr"/>
            <a:r>
              <a:rPr lang="en-US" sz="1000" dirty="0" smtClean="0"/>
              <a:t>Chief </a:t>
            </a:r>
            <a:r>
              <a:rPr lang="en-US" sz="1000" dirty="0"/>
              <a:t>Financial Officer</a:t>
            </a:r>
          </a:p>
          <a:p>
            <a:pPr algn="ctr"/>
            <a:r>
              <a:rPr lang="en-US" sz="1000" dirty="0" smtClean="0"/>
              <a:t>DNEG</a:t>
            </a:r>
            <a:endParaRPr lang="en-US" sz="1000" dirty="0"/>
          </a:p>
        </p:txBody>
      </p:sp>
      <p:sp>
        <p:nvSpPr>
          <p:cNvPr id="75" name="TextBox 74"/>
          <p:cNvSpPr txBox="1"/>
          <p:nvPr/>
        </p:nvSpPr>
        <p:spPr>
          <a:xfrm>
            <a:off x="6732240" y="5274347"/>
            <a:ext cx="1441421" cy="553998"/>
          </a:xfrm>
          <a:prstGeom prst="rect">
            <a:avLst/>
          </a:prstGeom>
          <a:noFill/>
        </p:spPr>
        <p:txBody>
          <a:bodyPr wrap="none" rtlCol="0">
            <a:spAutoFit/>
          </a:bodyPr>
          <a:lstStyle/>
          <a:p>
            <a:pPr algn="ctr"/>
            <a:r>
              <a:rPr lang="en-US" sz="1000" b="1" dirty="0"/>
              <a:t>NISHANT FADIA</a:t>
            </a:r>
          </a:p>
          <a:p>
            <a:pPr algn="ctr"/>
            <a:r>
              <a:rPr lang="en-US" sz="1000" dirty="0" smtClean="0"/>
              <a:t>Chief Financial </a:t>
            </a:r>
            <a:r>
              <a:rPr lang="en-US" sz="1000" dirty="0"/>
              <a:t>Officer</a:t>
            </a:r>
          </a:p>
          <a:p>
            <a:pPr algn="ctr"/>
            <a:r>
              <a:rPr lang="en-US" sz="1000" dirty="0"/>
              <a:t>Prime Focus</a:t>
            </a:r>
          </a:p>
        </p:txBody>
      </p:sp>
    </p:spTree>
    <p:extLst>
      <p:ext uri="{BB962C8B-B14F-4D97-AF65-F5344CB8AC3E}">
        <p14:creationId xmlns:p14="http://schemas.microsoft.com/office/powerpoint/2010/main" val="2422872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802" y="4305129"/>
            <a:ext cx="1718586"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12" y="1143339"/>
            <a:ext cx="2611578" cy="256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0821" y="4305129"/>
            <a:ext cx="2071688"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1134374"/>
            <a:ext cx="2898036" cy="256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1590" y="4305130"/>
            <a:ext cx="182094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407229" y="1844824"/>
            <a:ext cx="2375182" cy="14765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725811" y="2229171"/>
            <a:ext cx="1800201" cy="707886"/>
          </a:xfrm>
          <a:prstGeom prst="rect">
            <a:avLst/>
          </a:prstGeom>
          <a:noFill/>
        </p:spPr>
        <p:txBody>
          <a:bodyPr wrap="square" rtlCol="0">
            <a:spAutoFit/>
          </a:bodyPr>
          <a:lstStyle/>
          <a:p>
            <a:pPr algn="ctr"/>
            <a:r>
              <a:rPr lang="en-US" sz="2000" b="1" dirty="0">
                <a:solidFill>
                  <a:schemeClr val="bg1"/>
                </a:solidFill>
              </a:rPr>
              <a:t>SHOOTING FLOORS</a:t>
            </a:r>
          </a:p>
        </p:txBody>
      </p:sp>
      <p:sp>
        <p:nvSpPr>
          <p:cNvPr id="28" name="Rounded Rectangle 27"/>
          <p:cNvSpPr/>
          <p:nvPr/>
        </p:nvSpPr>
        <p:spPr>
          <a:xfrm>
            <a:off x="341051" y="4305145"/>
            <a:ext cx="2692239" cy="16192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2910" y="4453043"/>
            <a:ext cx="2579719" cy="1323439"/>
          </a:xfrm>
          <a:prstGeom prst="rect">
            <a:avLst/>
          </a:prstGeom>
          <a:noFill/>
        </p:spPr>
        <p:txBody>
          <a:bodyPr wrap="square" rtlCol="0">
            <a:spAutoFit/>
          </a:bodyPr>
          <a:lstStyle/>
          <a:p>
            <a:pPr algn="ctr"/>
            <a:r>
              <a:rPr lang="en-US" sz="2000" b="1" dirty="0">
                <a:solidFill>
                  <a:schemeClr val="bg1"/>
                </a:solidFill>
              </a:rPr>
              <a:t>One of the largest camera </a:t>
            </a:r>
          </a:p>
          <a:p>
            <a:pPr algn="ctr"/>
            <a:r>
              <a:rPr lang="en-US" sz="2000" b="1" dirty="0">
                <a:solidFill>
                  <a:schemeClr val="bg1"/>
                </a:solidFill>
              </a:rPr>
              <a:t>service providers in India</a:t>
            </a:r>
          </a:p>
        </p:txBody>
      </p:sp>
      <p:sp>
        <p:nvSpPr>
          <p:cNvPr id="43" name="Title 4"/>
          <p:cNvSpPr>
            <a:spLocks noGrp="1"/>
          </p:cNvSpPr>
          <p:nvPr>
            <p:ph type="ctrTitle"/>
          </p:nvPr>
        </p:nvSpPr>
        <p:spPr/>
        <p:txBody>
          <a:bodyPr/>
          <a:lstStyle/>
          <a:p>
            <a:r>
              <a:rPr lang="en-US" sz="2000" dirty="0">
                <a:solidFill>
                  <a:schemeClr val="accent1"/>
                </a:solidFill>
                <a:latin typeface="+mj-lt"/>
                <a:ea typeface="MS PGothic" panose="020B0600070205080204" pitchFamily="34" charset="-128"/>
                <a:cs typeface="ＭＳ Ｐゴシック" charset="0"/>
              </a:rPr>
              <a:t>India’s largest integrated studio facility</a:t>
            </a:r>
          </a:p>
        </p:txBody>
      </p:sp>
    </p:spTree>
    <p:extLst>
      <p:ext uri="{BB962C8B-B14F-4D97-AF65-F5344CB8AC3E}">
        <p14:creationId xmlns:p14="http://schemas.microsoft.com/office/powerpoint/2010/main" val="2156661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0" y="260648"/>
            <a:ext cx="8054975" cy="449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Prime Focus Studios, Film City, </a:t>
            </a:r>
            <a:r>
              <a:rPr lang="en-US" altLang="en-US" dirty="0" err="1" smtClean="0"/>
              <a:t>Goregaon</a:t>
            </a:r>
            <a:r>
              <a:rPr lang="en-US" altLang="en-US" dirty="0" smtClean="0"/>
              <a:t> East, Mumbai</a:t>
            </a:r>
          </a:p>
        </p:txBody>
      </p:sp>
      <p:sp>
        <p:nvSpPr>
          <p:cNvPr id="26627" name="Rectangle 17"/>
          <p:cNvSpPr>
            <a:spLocks noChangeArrowheads="1"/>
          </p:cNvSpPr>
          <p:nvPr/>
        </p:nvSpPr>
        <p:spPr bwMode="auto">
          <a:xfrm>
            <a:off x="628650" y="993775"/>
            <a:ext cx="8305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t>India’s largest integrated Studio facility</a:t>
            </a:r>
          </a:p>
          <a:p>
            <a:pPr algn="ctr"/>
            <a:endParaRPr lang="en-US" altLang="en-US" sz="1600" b="1" dirty="0"/>
          </a:p>
        </p:txBody>
      </p:sp>
      <p:pic>
        <p:nvPicPr>
          <p:cNvPr id="26628" name="Picture 3" descr="C:\Users\RUPAM\Downloads\shutterstock_79887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50" y="3916363"/>
            <a:ext cx="28622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1633538"/>
            <a:ext cx="28590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34050" y="3382963"/>
            <a:ext cx="2782888" cy="461962"/>
          </a:xfrm>
          <a:prstGeom prst="rect">
            <a:avLst/>
          </a:prstGeom>
        </p:spPr>
        <p:txBody>
          <a:bodyPr>
            <a:spAutoFit/>
          </a:bodyPr>
          <a:lstStyle/>
          <a:p>
            <a:pPr marL="174625" indent="-174625" algn="ctr">
              <a:spcAft>
                <a:spcPts val="300"/>
              </a:spcAft>
              <a:defRPr/>
            </a:pPr>
            <a:r>
              <a:rPr lang="en-IN" sz="1200" b="1" dirty="0">
                <a:solidFill>
                  <a:schemeClr val="tx1">
                    <a:lumMod val="75000"/>
                  </a:schemeClr>
                </a:solidFill>
              </a:rPr>
              <a:t>Only DI Lab with 4K facility in South Asia</a:t>
            </a:r>
          </a:p>
        </p:txBody>
      </p:sp>
      <p:sp>
        <p:nvSpPr>
          <p:cNvPr id="22" name="Rectangle 21"/>
          <p:cNvSpPr/>
          <p:nvPr/>
        </p:nvSpPr>
        <p:spPr>
          <a:xfrm>
            <a:off x="571500" y="1633538"/>
            <a:ext cx="5000625" cy="2114550"/>
          </a:xfrm>
          <a:prstGeom prst="rect">
            <a:avLst/>
          </a:prstGeom>
        </p:spPr>
        <p:txBody>
          <a:bodyPr>
            <a:spAutoFit/>
          </a:bodyPr>
          <a:lstStyle/>
          <a:p>
            <a:pPr marL="174625" indent="-174625">
              <a:spcAft>
                <a:spcPts val="300"/>
              </a:spcAft>
              <a:buClr>
                <a:srgbClr val="E3173E"/>
              </a:buClr>
              <a:buSzPct val="80000"/>
              <a:buFont typeface="Wingdings" pitchFamily="2" charset="2"/>
              <a:buChar char="§"/>
              <a:defRPr/>
            </a:pPr>
            <a:r>
              <a:rPr lang="en-IN" sz="1400" dirty="0"/>
              <a:t>MPAA, Fox Security Group (FSG) accredited facilities – </a:t>
            </a:r>
          </a:p>
          <a:p>
            <a:pPr marL="742950" lvl="1" indent="-285750">
              <a:buClr>
                <a:schemeClr val="tx1">
                  <a:lumMod val="75000"/>
                </a:schemeClr>
              </a:buClr>
              <a:buSzPct val="80000"/>
              <a:buFont typeface="Arial" panose="020B0604020202020204" pitchFamily="34" charset="0"/>
              <a:buChar char="•"/>
              <a:defRPr/>
            </a:pPr>
            <a:r>
              <a:rPr lang="en-IN" sz="1400" dirty="0"/>
              <a:t>200,000  sq. ft. state-of-the-art Studio facility in Film City – India’s largest</a:t>
            </a:r>
          </a:p>
          <a:p>
            <a:pPr marL="742950" lvl="1" indent="-285750">
              <a:buClr>
                <a:schemeClr val="tx1">
                  <a:lumMod val="75000"/>
                </a:schemeClr>
              </a:buClr>
              <a:buSzPct val="80000"/>
              <a:buFont typeface="Arial" panose="020B0604020202020204" pitchFamily="34" charset="0"/>
              <a:buChar char="•"/>
              <a:defRPr/>
            </a:pPr>
            <a:r>
              <a:rPr lang="en-IN" sz="1400" dirty="0"/>
              <a:t>8 Hollywood benchmarked sound stages</a:t>
            </a:r>
          </a:p>
          <a:p>
            <a:pPr marL="742950" lvl="1" indent="-285750">
              <a:buClr>
                <a:schemeClr val="tx1">
                  <a:lumMod val="75000"/>
                </a:schemeClr>
              </a:buClr>
              <a:buSzPct val="80000"/>
              <a:buFont typeface="Arial" panose="020B0604020202020204" pitchFamily="34" charset="0"/>
              <a:buChar char="•"/>
              <a:defRPr/>
            </a:pPr>
            <a:r>
              <a:rPr lang="en-IN" sz="1400" dirty="0"/>
              <a:t>90,000 sq. ft. SEZ in </a:t>
            </a:r>
            <a:r>
              <a:rPr lang="en-IN" sz="1400" dirty="0" err="1"/>
              <a:t>Navi</a:t>
            </a:r>
            <a:r>
              <a:rPr lang="en-IN" sz="1400" dirty="0"/>
              <a:t> Mumbai and 75,000 sq. ft. facility in Film City</a:t>
            </a:r>
          </a:p>
          <a:p>
            <a:pPr marL="174625" indent="-174625">
              <a:spcAft>
                <a:spcPts val="300"/>
              </a:spcAft>
              <a:buClr>
                <a:srgbClr val="E3173E"/>
              </a:buClr>
              <a:buSzPct val="80000"/>
              <a:buFont typeface="Wingdings" pitchFamily="2" charset="2"/>
              <a:buChar char="§"/>
              <a:defRPr/>
            </a:pPr>
            <a:r>
              <a:rPr lang="en-IN" sz="1400" dirty="0"/>
              <a:t>Film Processing Lab</a:t>
            </a:r>
          </a:p>
          <a:p>
            <a:pPr marL="174625" indent="-174625">
              <a:spcAft>
                <a:spcPts val="300"/>
              </a:spcAft>
              <a:buClr>
                <a:srgbClr val="E3173E"/>
              </a:buClr>
              <a:buSzPct val="80000"/>
              <a:buFont typeface="Wingdings" pitchFamily="2" charset="2"/>
              <a:buChar char="§"/>
              <a:defRPr/>
            </a:pPr>
            <a:r>
              <a:rPr lang="en-US" sz="1400" dirty="0"/>
              <a:t>Film image enhancement</a:t>
            </a:r>
          </a:p>
          <a:p>
            <a:pPr lvl="1">
              <a:buClr>
                <a:srgbClr val="E3173E"/>
              </a:buClr>
              <a:defRPr/>
            </a:pPr>
            <a:endParaRPr lang="en-IN" sz="1200" dirty="0">
              <a:solidFill>
                <a:schemeClr val="tx1">
                  <a:lumMod val="75000"/>
                </a:schemeClr>
              </a:solidFill>
            </a:endParaRPr>
          </a:p>
        </p:txBody>
      </p:sp>
      <p:sp>
        <p:nvSpPr>
          <p:cNvPr id="26632" name="Rectangle 22"/>
          <p:cNvSpPr>
            <a:spLocks noChangeArrowheads="1"/>
          </p:cNvSpPr>
          <p:nvPr/>
        </p:nvSpPr>
        <p:spPr bwMode="auto">
          <a:xfrm>
            <a:off x="5722938" y="5926138"/>
            <a:ext cx="2906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300"/>
              </a:spcAft>
            </a:pPr>
            <a:r>
              <a:rPr lang="en-IN" altLang="en-US" sz="1200" b="1"/>
              <a:t>Sound stages &amp; shooting floors</a:t>
            </a:r>
          </a:p>
        </p:txBody>
      </p:sp>
    </p:spTree>
    <p:extLst>
      <p:ext uri="{BB962C8B-B14F-4D97-AF65-F5344CB8AC3E}">
        <p14:creationId xmlns:p14="http://schemas.microsoft.com/office/powerpoint/2010/main" val="2929971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246063" y="14288"/>
            <a:ext cx="5583237"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Prime Focus Academy for Media &amp; Entertainment Studies (PFAMES)</a:t>
            </a:r>
            <a:endParaRPr lang="en-US" altLang="en-US" sz="2000" dirty="0" smtClean="0"/>
          </a:p>
        </p:txBody>
      </p:sp>
      <p:sp>
        <p:nvSpPr>
          <p:cNvPr id="93" name="TextBox 92"/>
          <p:cNvSpPr txBox="1"/>
          <p:nvPr/>
        </p:nvSpPr>
        <p:spPr>
          <a:xfrm>
            <a:off x="246063" y="1731865"/>
            <a:ext cx="8369019" cy="369332"/>
          </a:xfrm>
          <a:prstGeom prst="rect">
            <a:avLst/>
          </a:prstGeom>
          <a:noFill/>
        </p:spPr>
        <p:txBody>
          <a:bodyPr wrap="square" rtlCol="0">
            <a:spAutoFit/>
          </a:bodyPr>
          <a:lstStyle/>
          <a:p>
            <a:r>
              <a:rPr lang="en-US" b="1" dirty="0">
                <a:solidFill>
                  <a:schemeClr val="accent1"/>
                </a:solidFill>
                <a:cs typeface="Arial" charset="0"/>
              </a:rPr>
              <a:t>PFAMES</a:t>
            </a:r>
          </a:p>
        </p:txBody>
      </p:sp>
      <p:sp>
        <p:nvSpPr>
          <p:cNvPr id="94" name="TextBox 93"/>
          <p:cNvSpPr txBox="1"/>
          <p:nvPr/>
        </p:nvSpPr>
        <p:spPr>
          <a:xfrm>
            <a:off x="246062" y="2101197"/>
            <a:ext cx="5688013" cy="397031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400" dirty="0">
                <a:cs typeface="Arial" charset="0"/>
              </a:rPr>
              <a:t>PFAMES is a certified faculty offering students a well-designed curriculum that prepares them for the real world</a:t>
            </a:r>
          </a:p>
          <a:p>
            <a:pPr marL="285750" indent="-285750">
              <a:buClr>
                <a:schemeClr val="tx1"/>
              </a:buClr>
              <a:buFont typeface="Arial" panose="020B0604020202020204" pitchFamily="34" charset="0"/>
              <a:buChar char="•"/>
            </a:pPr>
            <a:r>
              <a:rPr lang="en-US" sz="1400" dirty="0">
                <a:cs typeface="Arial" charset="0"/>
              </a:rPr>
              <a:t>The courses are certified by the Media and Entertainment Skills Council (MESC), opening up a host of career opportunities in the global M&amp;E services market</a:t>
            </a:r>
          </a:p>
          <a:p>
            <a:pPr marL="285750" indent="-285750">
              <a:buClr>
                <a:schemeClr val="tx1"/>
              </a:buClr>
              <a:buFont typeface="Arial" panose="020B0604020202020204" pitchFamily="34" charset="0"/>
              <a:buChar char="•"/>
            </a:pPr>
            <a:r>
              <a:rPr lang="en-US" sz="1400" dirty="0">
                <a:cs typeface="Arial" charset="0"/>
              </a:rPr>
              <a:t>The courses are designed by recognized industry experts to make students ‘industry-ready’, fully conversant with the latest hardware and software tools</a:t>
            </a:r>
          </a:p>
          <a:p>
            <a:pPr marL="285750" indent="-285750">
              <a:buClr>
                <a:schemeClr val="tx1"/>
              </a:buClr>
              <a:buFont typeface="Arial" panose="020B0604020202020204" pitchFamily="34" charset="0"/>
              <a:buChar char="•"/>
            </a:pPr>
            <a:r>
              <a:rPr lang="en-US" sz="1400" dirty="0">
                <a:cs typeface="Arial" charset="0"/>
              </a:rPr>
              <a:t>Our mission is to create and grow a sustainable talent pool of creative graduates to meet the overwhelming demand for professionally trained artists in our industry, thereby helping to position India as a leader in the global media and entertainment services sector</a:t>
            </a:r>
          </a:p>
          <a:p>
            <a:pPr marL="285750" indent="-285750">
              <a:buClr>
                <a:schemeClr val="tx1"/>
              </a:buClr>
              <a:buFont typeface="Arial" panose="020B0604020202020204" pitchFamily="34" charset="0"/>
              <a:buChar char="•"/>
            </a:pPr>
            <a:r>
              <a:rPr lang="en-US" sz="1400" dirty="0">
                <a:cs typeface="Arial" charset="0"/>
              </a:rPr>
              <a:t>Our vision is that our </a:t>
            </a:r>
            <a:r>
              <a:rPr lang="en-US" sz="1400" dirty="0" smtClean="0">
                <a:cs typeface="Arial" charset="0"/>
              </a:rPr>
              <a:t>customized </a:t>
            </a:r>
            <a:r>
              <a:rPr lang="en-US" sz="1400" dirty="0">
                <a:cs typeface="Arial" charset="0"/>
              </a:rPr>
              <a:t>training </a:t>
            </a:r>
            <a:r>
              <a:rPr lang="en-US" sz="1400" dirty="0" err="1">
                <a:cs typeface="Arial" charset="0"/>
              </a:rPr>
              <a:t>programmes</a:t>
            </a:r>
            <a:r>
              <a:rPr lang="en-US" sz="1400" dirty="0">
                <a:cs typeface="Arial" charset="0"/>
              </a:rPr>
              <a:t> should be available to anyone with a flair for learning, whether creatively inclined or not, helping our students to become productive, positive-thinking, well-trained professionals in an expanding market with international opportunities.</a:t>
            </a:r>
          </a:p>
        </p:txBody>
      </p:sp>
      <p:pic>
        <p:nvPicPr>
          <p:cNvPr id="4" name="Picture 3"/>
          <p:cNvPicPr>
            <a:picLocks noChangeAspect="1"/>
          </p:cNvPicPr>
          <p:nvPr/>
        </p:nvPicPr>
        <p:blipFill>
          <a:blip r:embed="rId2" cstate="print"/>
          <a:stretch>
            <a:fillRect/>
          </a:stretch>
        </p:blipFill>
        <p:spPr>
          <a:xfrm>
            <a:off x="6184725" y="2481542"/>
            <a:ext cx="2582757" cy="2582757"/>
          </a:xfrm>
          <a:prstGeom prst="rect">
            <a:avLst/>
          </a:prstGeom>
        </p:spPr>
      </p:pic>
      <p:sp>
        <p:nvSpPr>
          <p:cNvPr id="12" name="Rectangle 11"/>
          <p:cNvSpPr/>
          <p:nvPr/>
        </p:nvSpPr>
        <p:spPr bwMode="auto">
          <a:xfrm>
            <a:off x="0" y="959224"/>
            <a:ext cx="9144000" cy="520913"/>
          </a:xfrm>
          <a:prstGeom prst="rect">
            <a:avLst/>
          </a:prstGeom>
          <a:solidFill>
            <a:schemeClr val="tx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11" name="TextBox 10"/>
          <p:cNvSpPr txBox="1"/>
          <p:nvPr/>
        </p:nvSpPr>
        <p:spPr>
          <a:xfrm>
            <a:off x="246063" y="956917"/>
            <a:ext cx="8002587" cy="523220"/>
          </a:xfrm>
          <a:prstGeom prst="rect">
            <a:avLst/>
          </a:prstGeom>
          <a:noFill/>
        </p:spPr>
        <p:txBody>
          <a:bodyPr wrap="square" rtlCol="0">
            <a:spAutoFit/>
          </a:bodyPr>
          <a:lstStyle/>
          <a:p>
            <a:r>
              <a:rPr lang="en-US" sz="1400" dirty="0">
                <a:solidFill>
                  <a:schemeClr val="bg1"/>
                </a:solidFill>
                <a:cs typeface="Arial" charset="0"/>
              </a:rPr>
              <a:t>We offer specialized courses in creative services through our certified faculty, preparing students for a career in the media &amp; entertainment services sector</a:t>
            </a:r>
          </a:p>
        </p:txBody>
      </p:sp>
    </p:spTree>
    <p:extLst>
      <p:ext uri="{BB962C8B-B14F-4D97-AF65-F5344CB8AC3E}">
        <p14:creationId xmlns:p14="http://schemas.microsoft.com/office/powerpoint/2010/main" val="166664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2"/>
          <p:cNvSpPr txBox="1">
            <a:spLocks/>
          </p:cNvSpPr>
          <p:nvPr/>
        </p:nvSpPr>
        <p:spPr bwMode="auto">
          <a:xfrm>
            <a:off x="211016" y="14288"/>
            <a:ext cx="666524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IN" altLang="en-US" sz="2000" dirty="0">
                <a:solidFill>
                  <a:schemeClr val="accent1"/>
                </a:solidFill>
                <a:latin typeface="+mj-lt"/>
                <a:cs typeface="ＭＳ Ｐゴシック" charset="0"/>
              </a:rPr>
              <a:t>Technology Services: Pioneer &amp; leader in cloud solutions for M&amp;E industry</a:t>
            </a:r>
          </a:p>
        </p:txBody>
      </p:sp>
      <p:sp>
        <p:nvSpPr>
          <p:cNvPr id="12" name="Rectangle 11">
            <a:extLst>
              <a:ext uri="{FF2B5EF4-FFF2-40B4-BE49-F238E27FC236}">
                <a16:creationId xmlns="" xmlns:a16="http://schemas.microsoft.com/office/drawing/2014/main" id="{2F601698-6D59-4F6E-A129-5A6BE186EBBC}"/>
              </a:ext>
            </a:extLst>
          </p:cNvPr>
          <p:cNvSpPr/>
          <p:nvPr/>
        </p:nvSpPr>
        <p:spPr>
          <a:xfrm>
            <a:off x="211727" y="1268760"/>
            <a:ext cx="8149507" cy="307777"/>
          </a:xfrm>
          <a:prstGeom prst="rect">
            <a:avLst/>
          </a:prstGeom>
        </p:spPr>
        <p:txBody>
          <a:bodyPr wrap="square">
            <a:spAutoFit/>
          </a:bodyPr>
          <a:lstStyle/>
          <a:p>
            <a:pPr>
              <a:spcBef>
                <a:spcPts val="500"/>
              </a:spcBef>
              <a:spcAft>
                <a:spcPts val="500"/>
              </a:spcAft>
            </a:pPr>
            <a:r>
              <a:rPr lang="en-GB" sz="1400" b="1" i="1" dirty="0">
                <a:solidFill>
                  <a:srgbClr val="E6183F"/>
                </a:solidFill>
                <a:cs typeface="Century Gothic"/>
              </a:rPr>
              <a:t>Unique &amp; Comprehensive PRODUCT + SERVICES approach</a:t>
            </a:r>
          </a:p>
        </p:txBody>
      </p:sp>
      <p:cxnSp>
        <p:nvCxnSpPr>
          <p:cNvPr id="24" name="Straight Connector 23">
            <a:extLst>
              <a:ext uri="{FF2B5EF4-FFF2-40B4-BE49-F238E27FC236}">
                <a16:creationId xmlns="" xmlns:a16="http://schemas.microsoft.com/office/drawing/2014/main" id="{EDA8F3DF-EBA9-4895-B98C-C69A799ADFE0}"/>
              </a:ext>
            </a:extLst>
          </p:cNvPr>
          <p:cNvCxnSpPr/>
          <p:nvPr/>
        </p:nvCxnSpPr>
        <p:spPr>
          <a:xfrm rot="5400000">
            <a:off x="4538329" y="-801737"/>
            <a:ext cx="0" cy="8370871"/>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 xmlns:a16="http://schemas.microsoft.com/office/drawing/2014/main" id="{BC203DD4-6CBB-4F2B-85B9-9EA8AEAE3ECD}"/>
              </a:ext>
            </a:extLst>
          </p:cNvPr>
          <p:cNvGrpSpPr/>
          <p:nvPr/>
        </p:nvGrpSpPr>
        <p:grpSpPr>
          <a:xfrm>
            <a:off x="1517745" y="4329707"/>
            <a:ext cx="6959081" cy="517829"/>
            <a:chOff x="993061" y="2974768"/>
            <a:chExt cx="6932515" cy="533539"/>
          </a:xfrm>
        </p:grpSpPr>
        <p:cxnSp>
          <p:nvCxnSpPr>
            <p:cNvPr id="67" name="Straight Connector 66">
              <a:extLst>
                <a:ext uri="{FF2B5EF4-FFF2-40B4-BE49-F238E27FC236}">
                  <a16:creationId xmlns="" xmlns:a16="http://schemas.microsoft.com/office/drawing/2014/main" id="{989ACEE5-D8B7-4872-949F-51C7C0704994}"/>
                </a:ext>
              </a:extLst>
            </p:cNvPr>
            <p:cNvCxnSpPr/>
            <p:nvPr/>
          </p:nvCxnSpPr>
          <p:spPr>
            <a:xfrm>
              <a:off x="1204736" y="3060051"/>
              <a:ext cx="672084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id="{F7619322-9BCE-48D8-AEB4-6D70B113F2A1}"/>
                </a:ext>
              </a:extLst>
            </p:cNvPr>
            <p:cNvSpPr txBox="1"/>
            <p:nvPr/>
          </p:nvSpPr>
          <p:spPr>
            <a:xfrm>
              <a:off x="993061" y="3029730"/>
              <a:ext cx="1270726" cy="478577"/>
            </a:xfrm>
            <a:prstGeom prst="rect">
              <a:avLst/>
            </a:prstGeom>
            <a:noFill/>
          </p:spPr>
          <p:txBody>
            <a:bodyPr wrap="square" rtlCol="0">
              <a:spAutoFit/>
            </a:bodyPr>
            <a:lstStyle/>
            <a:p>
              <a:pPr algn="ctr"/>
              <a:r>
                <a:rPr lang="en-US" sz="1209" dirty="0">
                  <a:solidFill>
                    <a:srgbClr val="6D6E71"/>
                  </a:solidFill>
                </a:rPr>
                <a:t>Content </a:t>
              </a:r>
            </a:p>
            <a:p>
              <a:pPr algn="ctr"/>
              <a:r>
                <a:rPr lang="en-US" sz="1209" dirty="0">
                  <a:solidFill>
                    <a:srgbClr val="6D6E71"/>
                  </a:solidFill>
                </a:rPr>
                <a:t>Creation</a:t>
              </a:r>
            </a:p>
          </p:txBody>
        </p:sp>
        <p:sp>
          <p:nvSpPr>
            <p:cNvPr id="69" name="TextBox 68">
              <a:extLst>
                <a:ext uri="{FF2B5EF4-FFF2-40B4-BE49-F238E27FC236}">
                  <a16:creationId xmlns="" xmlns:a16="http://schemas.microsoft.com/office/drawing/2014/main" id="{6830D902-9CA0-4AB2-8FEF-2A10418D1F33}"/>
                </a:ext>
              </a:extLst>
            </p:cNvPr>
            <p:cNvSpPr txBox="1"/>
            <p:nvPr/>
          </p:nvSpPr>
          <p:spPr>
            <a:xfrm>
              <a:off x="4716733" y="3029729"/>
              <a:ext cx="1270726" cy="478578"/>
            </a:xfrm>
            <a:prstGeom prst="rect">
              <a:avLst/>
            </a:prstGeom>
            <a:noFill/>
          </p:spPr>
          <p:txBody>
            <a:bodyPr wrap="square" rtlCol="0">
              <a:spAutoFit/>
            </a:bodyPr>
            <a:lstStyle/>
            <a:p>
              <a:pPr algn="ctr"/>
              <a:r>
                <a:rPr lang="en-US" sz="1209" dirty="0">
                  <a:solidFill>
                    <a:srgbClr val="6D6E71"/>
                  </a:solidFill>
                </a:rPr>
                <a:t>Content </a:t>
              </a:r>
            </a:p>
            <a:p>
              <a:pPr algn="ctr"/>
              <a:r>
                <a:rPr lang="en-US" sz="1209" dirty="0">
                  <a:solidFill>
                    <a:srgbClr val="6D6E71"/>
                  </a:solidFill>
                </a:rPr>
                <a:t>Distribution</a:t>
              </a:r>
            </a:p>
          </p:txBody>
        </p:sp>
        <p:sp>
          <p:nvSpPr>
            <p:cNvPr id="70" name="TextBox 69">
              <a:extLst>
                <a:ext uri="{FF2B5EF4-FFF2-40B4-BE49-F238E27FC236}">
                  <a16:creationId xmlns="" xmlns:a16="http://schemas.microsoft.com/office/drawing/2014/main" id="{AD1C93C5-81CF-4EEE-A1B3-4A3D06A39255}"/>
                </a:ext>
              </a:extLst>
            </p:cNvPr>
            <p:cNvSpPr txBox="1"/>
            <p:nvPr/>
          </p:nvSpPr>
          <p:spPr>
            <a:xfrm>
              <a:off x="6577439" y="3029729"/>
              <a:ext cx="1270726" cy="478578"/>
            </a:xfrm>
            <a:prstGeom prst="rect">
              <a:avLst/>
            </a:prstGeom>
            <a:noFill/>
          </p:spPr>
          <p:txBody>
            <a:bodyPr wrap="square" rtlCol="0">
              <a:spAutoFit/>
            </a:bodyPr>
            <a:lstStyle/>
            <a:p>
              <a:pPr algn="ctr"/>
              <a:r>
                <a:rPr lang="en-US" sz="1209" dirty="0">
                  <a:solidFill>
                    <a:srgbClr val="6D6E71"/>
                  </a:solidFill>
                </a:rPr>
                <a:t>Content </a:t>
              </a:r>
            </a:p>
            <a:p>
              <a:pPr algn="ctr"/>
              <a:r>
                <a:rPr lang="en-US" sz="1209" dirty="0">
                  <a:solidFill>
                    <a:srgbClr val="6D6E71"/>
                  </a:solidFill>
                </a:rPr>
                <a:t>Exhibition</a:t>
              </a:r>
            </a:p>
          </p:txBody>
        </p:sp>
        <p:cxnSp>
          <p:nvCxnSpPr>
            <p:cNvPr id="71" name="Straight Connector 70">
              <a:extLst>
                <a:ext uri="{FF2B5EF4-FFF2-40B4-BE49-F238E27FC236}">
                  <a16:creationId xmlns="" xmlns:a16="http://schemas.microsoft.com/office/drawing/2014/main" id="{264AF810-9032-4D55-90DB-F4066209466C}"/>
                </a:ext>
              </a:extLst>
            </p:cNvPr>
            <p:cNvCxnSpPr/>
            <p:nvPr/>
          </p:nvCxnSpPr>
          <p:spPr>
            <a:xfrm rot="5400000" flipH="1" flipV="1">
              <a:off x="1546710" y="3059272"/>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F6B647BD-7CB8-49FC-9845-242A9B6D115C}"/>
                </a:ext>
              </a:extLst>
            </p:cNvPr>
            <p:cNvCxnSpPr/>
            <p:nvPr/>
          </p:nvCxnSpPr>
          <p:spPr>
            <a:xfrm rot="5400000" flipH="1" flipV="1">
              <a:off x="5304966" y="3059272"/>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3922C68C-EBE4-4ACC-B18A-1B5F7B6BEB76}"/>
                </a:ext>
              </a:extLst>
            </p:cNvPr>
            <p:cNvCxnSpPr/>
            <p:nvPr/>
          </p:nvCxnSpPr>
          <p:spPr>
            <a:xfrm rot="5400000" flipH="1" flipV="1">
              <a:off x="7136013" y="3059272"/>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 xmlns:a16="http://schemas.microsoft.com/office/drawing/2014/main" id="{72E6AAE6-C78A-4264-91D4-B152B5F29AF7}"/>
                </a:ext>
              </a:extLst>
            </p:cNvPr>
            <p:cNvSpPr txBox="1"/>
            <p:nvPr/>
          </p:nvSpPr>
          <p:spPr>
            <a:xfrm>
              <a:off x="2682145" y="3029384"/>
              <a:ext cx="1232578" cy="478578"/>
            </a:xfrm>
            <a:prstGeom prst="rect">
              <a:avLst/>
            </a:prstGeom>
            <a:noFill/>
          </p:spPr>
          <p:txBody>
            <a:bodyPr wrap="square" rtlCol="0">
              <a:spAutoFit/>
            </a:bodyPr>
            <a:lstStyle/>
            <a:p>
              <a:pPr algn="ctr"/>
              <a:r>
                <a:rPr lang="en-US" sz="1209" dirty="0">
                  <a:solidFill>
                    <a:srgbClr val="6D6E71"/>
                  </a:solidFill>
                </a:rPr>
                <a:t>Content </a:t>
              </a:r>
            </a:p>
            <a:p>
              <a:pPr algn="ctr"/>
              <a:r>
                <a:rPr lang="en-US" sz="1209" dirty="0">
                  <a:solidFill>
                    <a:srgbClr val="6D6E71"/>
                  </a:solidFill>
                </a:rPr>
                <a:t>Transformation</a:t>
              </a:r>
            </a:p>
          </p:txBody>
        </p:sp>
        <p:cxnSp>
          <p:nvCxnSpPr>
            <p:cNvPr id="75" name="Straight Connector 74">
              <a:extLst>
                <a:ext uri="{FF2B5EF4-FFF2-40B4-BE49-F238E27FC236}">
                  <a16:creationId xmlns="" xmlns:a16="http://schemas.microsoft.com/office/drawing/2014/main" id="{A442FE8C-52DB-4DB3-86A3-0E04D511CECE}"/>
                </a:ext>
              </a:extLst>
            </p:cNvPr>
            <p:cNvCxnSpPr/>
            <p:nvPr/>
          </p:nvCxnSpPr>
          <p:spPr>
            <a:xfrm rot="5400000" flipH="1" flipV="1">
              <a:off x="3176555" y="3059272"/>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 xmlns:a16="http://schemas.microsoft.com/office/drawing/2014/main" id="{B4238382-9640-4E92-8264-57FF71217533}"/>
              </a:ext>
            </a:extLst>
          </p:cNvPr>
          <p:cNvSpPr txBox="1"/>
          <p:nvPr/>
        </p:nvSpPr>
        <p:spPr>
          <a:xfrm>
            <a:off x="566071" y="3738898"/>
            <a:ext cx="1275596" cy="278410"/>
          </a:xfrm>
          <a:prstGeom prst="roundRect">
            <a:avLst>
              <a:gd name="adj" fmla="val 0"/>
            </a:avLst>
          </a:prstGeom>
          <a:noFill/>
          <a:ln>
            <a:noFill/>
          </a:ln>
        </p:spPr>
        <p:txBody>
          <a:bodyPr wrap="square" rtlCol="0">
            <a:spAutoFit/>
          </a:bodyPr>
          <a:lstStyle/>
          <a:p>
            <a:r>
              <a:rPr lang="en-US" sz="1209" dirty="0">
                <a:solidFill>
                  <a:srgbClr val="6D6E71"/>
                </a:solidFill>
              </a:rPr>
              <a:t>Broadcasters</a:t>
            </a:r>
          </a:p>
        </p:txBody>
      </p:sp>
      <p:sp>
        <p:nvSpPr>
          <p:cNvPr id="30" name="TextBox 29">
            <a:extLst>
              <a:ext uri="{FF2B5EF4-FFF2-40B4-BE49-F238E27FC236}">
                <a16:creationId xmlns="" xmlns:a16="http://schemas.microsoft.com/office/drawing/2014/main" id="{3EABAB60-2863-4BED-B096-1C9FDA1EF156}"/>
              </a:ext>
            </a:extLst>
          </p:cNvPr>
          <p:cNvSpPr txBox="1"/>
          <p:nvPr/>
        </p:nvSpPr>
        <p:spPr>
          <a:xfrm>
            <a:off x="938951" y="4043156"/>
            <a:ext cx="1059914" cy="278410"/>
          </a:xfrm>
          <a:prstGeom prst="roundRect">
            <a:avLst>
              <a:gd name="adj" fmla="val 0"/>
            </a:avLst>
          </a:prstGeom>
          <a:noFill/>
          <a:ln>
            <a:noFill/>
          </a:ln>
        </p:spPr>
        <p:txBody>
          <a:bodyPr wrap="square" rtlCol="0">
            <a:spAutoFit/>
          </a:bodyPr>
          <a:lstStyle/>
          <a:p>
            <a:r>
              <a:rPr lang="en-US" sz="1209" dirty="0">
                <a:solidFill>
                  <a:srgbClr val="6D6E71"/>
                </a:solidFill>
              </a:rPr>
              <a:t>Studios</a:t>
            </a:r>
          </a:p>
        </p:txBody>
      </p:sp>
      <p:sp>
        <p:nvSpPr>
          <p:cNvPr id="31" name="TextBox 30">
            <a:extLst>
              <a:ext uri="{FF2B5EF4-FFF2-40B4-BE49-F238E27FC236}">
                <a16:creationId xmlns="" xmlns:a16="http://schemas.microsoft.com/office/drawing/2014/main" id="{E4FDE5A5-9F21-4431-882D-89DE5B73719E}"/>
              </a:ext>
            </a:extLst>
          </p:cNvPr>
          <p:cNvSpPr txBox="1"/>
          <p:nvPr/>
        </p:nvSpPr>
        <p:spPr>
          <a:xfrm>
            <a:off x="978116" y="4696905"/>
            <a:ext cx="1080504" cy="278410"/>
          </a:xfrm>
          <a:prstGeom prst="roundRect">
            <a:avLst>
              <a:gd name="adj" fmla="val 0"/>
            </a:avLst>
          </a:prstGeom>
          <a:noFill/>
          <a:ln>
            <a:noFill/>
          </a:ln>
        </p:spPr>
        <p:txBody>
          <a:bodyPr wrap="square" rtlCol="0">
            <a:spAutoFit/>
          </a:bodyPr>
          <a:lstStyle/>
          <a:p>
            <a:r>
              <a:rPr lang="en-US" sz="1209" dirty="0">
                <a:solidFill>
                  <a:srgbClr val="6D6E71"/>
                </a:solidFill>
              </a:rPr>
              <a:t>Brands</a:t>
            </a:r>
          </a:p>
        </p:txBody>
      </p:sp>
      <p:grpSp>
        <p:nvGrpSpPr>
          <p:cNvPr id="32" name="Group 31">
            <a:extLst>
              <a:ext uri="{FF2B5EF4-FFF2-40B4-BE49-F238E27FC236}">
                <a16:creationId xmlns="" xmlns:a16="http://schemas.microsoft.com/office/drawing/2014/main" id="{817F3B41-5353-4333-939D-425EA88F8628}"/>
              </a:ext>
            </a:extLst>
          </p:cNvPr>
          <p:cNvGrpSpPr/>
          <p:nvPr/>
        </p:nvGrpSpPr>
        <p:grpSpPr>
          <a:xfrm rot="5400000">
            <a:off x="940595" y="4511173"/>
            <a:ext cx="1594781" cy="120987"/>
            <a:chOff x="1204736" y="2974767"/>
            <a:chExt cx="6720840" cy="170566"/>
          </a:xfrm>
        </p:grpSpPr>
        <p:cxnSp>
          <p:nvCxnSpPr>
            <p:cNvPr id="62" name="Straight Connector 61">
              <a:extLst>
                <a:ext uri="{FF2B5EF4-FFF2-40B4-BE49-F238E27FC236}">
                  <a16:creationId xmlns="" xmlns:a16="http://schemas.microsoft.com/office/drawing/2014/main" id="{3173808B-54D0-481E-84F7-42D70DE008F4}"/>
                </a:ext>
              </a:extLst>
            </p:cNvPr>
            <p:cNvCxnSpPr/>
            <p:nvPr/>
          </p:nvCxnSpPr>
          <p:spPr>
            <a:xfrm>
              <a:off x="1204736" y="3060051"/>
              <a:ext cx="672084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A6CE0491-C0B9-443F-A9CA-DEFCDF726F0A}"/>
                </a:ext>
              </a:extLst>
            </p:cNvPr>
            <p:cNvCxnSpPr/>
            <p:nvPr/>
          </p:nvCxnSpPr>
          <p:spPr>
            <a:xfrm rot="5400000" flipH="1" flipV="1">
              <a:off x="1546710" y="3059272"/>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18E92921-19F3-4773-90CB-1AD665AAA0B0}"/>
                </a:ext>
              </a:extLst>
            </p:cNvPr>
            <p:cNvCxnSpPr/>
            <p:nvPr/>
          </p:nvCxnSpPr>
          <p:spPr>
            <a:xfrm rot="5400000" flipH="1" flipV="1">
              <a:off x="2891715" y="3059272"/>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62F70411-5762-4E86-AA2C-0755182E3158}"/>
                </a:ext>
              </a:extLst>
            </p:cNvPr>
            <p:cNvCxnSpPr/>
            <p:nvPr/>
          </p:nvCxnSpPr>
          <p:spPr>
            <a:xfrm rot="5400000" flipH="1" flipV="1">
              <a:off x="5728499" y="3059271"/>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FAEDF72B-5412-4B44-B77B-4DA75863842D}"/>
                </a:ext>
              </a:extLst>
            </p:cNvPr>
            <p:cNvCxnSpPr/>
            <p:nvPr/>
          </p:nvCxnSpPr>
          <p:spPr>
            <a:xfrm rot="5400000" flipH="1" flipV="1">
              <a:off x="7651532" y="3059272"/>
              <a:ext cx="170565" cy="15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 xmlns:a16="http://schemas.microsoft.com/office/drawing/2014/main" id="{9F618F1E-61DA-41D1-B9BB-C97BF38E11D3}"/>
              </a:ext>
            </a:extLst>
          </p:cNvPr>
          <p:cNvSpPr txBox="1"/>
          <p:nvPr/>
        </p:nvSpPr>
        <p:spPr>
          <a:xfrm>
            <a:off x="666510" y="5025200"/>
            <a:ext cx="974923" cy="464486"/>
          </a:xfrm>
          <a:prstGeom prst="roundRect">
            <a:avLst>
              <a:gd name="adj" fmla="val 0"/>
            </a:avLst>
          </a:prstGeom>
          <a:noFill/>
          <a:ln>
            <a:noFill/>
          </a:ln>
        </p:spPr>
        <p:txBody>
          <a:bodyPr wrap="square" rtlCol="0">
            <a:spAutoFit/>
          </a:bodyPr>
          <a:lstStyle/>
          <a:p>
            <a:pPr algn="r"/>
            <a:r>
              <a:rPr lang="en-US" sz="1209" dirty="0">
                <a:solidFill>
                  <a:srgbClr val="6D6E71"/>
                </a:solidFill>
              </a:rPr>
              <a:t>Service Providers</a:t>
            </a:r>
          </a:p>
        </p:txBody>
      </p:sp>
      <p:pic>
        <p:nvPicPr>
          <p:cNvPr id="34" name="Picture 33">
            <a:extLst>
              <a:ext uri="{FF2B5EF4-FFF2-40B4-BE49-F238E27FC236}">
                <a16:creationId xmlns="" xmlns:a16="http://schemas.microsoft.com/office/drawing/2014/main" id="{4B65FA4D-0936-4A5D-BC97-1E9682FBA6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0502" y="3737687"/>
            <a:ext cx="407303" cy="173346"/>
          </a:xfrm>
          <a:prstGeom prst="rect">
            <a:avLst/>
          </a:prstGeom>
        </p:spPr>
      </p:pic>
      <p:pic>
        <p:nvPicPr>
          <p:cNvPr id="35" name="Picture 34">
            <a:extLst>
              <a:ext uri="{FF2B5EF4-FFF2-40B4-BE49-F238E27FC236}">
                <a16:creationId xmlns="" xmlns:a16="http://schemas.microsoft.com/office/drawing/2014/main" id="{02405976-A5B3-4C16-9B97-9F3604D51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1658" y="3627758"/>
            <a:ext cx="259446" cy="208015"/>
          </a:xfrm>
          <a:prstGeom prst="rect">
            <a:avLst/>
          </a:prstGeom>
        </p:spPr>
      </p:pic>
      <p:pic>
        <p:nvPicPr>
          <p:cNvPr id="36" name="Picture 35">
            <a:extLst>
              <a:ext uri="{FF2B5EF4-FFF2-40B4-BE49-F238E27FC236}">
                <a16:creationId xmlns="" xmlns:a16="http://schemas.microsoft.com/office/drawing/2014/main" id="{BD9FA5EE-95E1-4630-ADF2-760C370011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4434" y="3629994"/>
            <a:ext cx="690368" cy="208015"/>
          </a:xfrm>
          <a:prstGeom prst="rect">
            <a:avLst/>
          </a:prstGeom>
        </p:spPr>
      </p:pic>
      <p:pic>
        <p:nvPicPr>
          <p:cNvPr id="37" name="Picture 36">
            <a:extLst>
              <a:ext uri="{FF2B5EF4-FFF2-40B4-BE49-F238E27FC236}">
                <a16:creationId xmlns="" xmlns:a16="http://schemas.microsoft.com/office/drawing/2014/main" id="{C0B5F29F-A8E9-40B6-92CE-A5D43D9780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9751" y="3654600"/>
            <a:ext cx="493144" cy="173346"/>
          </a:xfrm>
          <a:prstGeom prst="rect">
            <a:avLst/>
          </a:prstGeom>
        </p:spPr>
      </p:pic>
      <p:pic>
        <p:nvPicPr>
          <p:cNvPr id="39" name="Picture 38">
            <a:extLst>
              <a:ext uri="{FF2B5EF4-FFF2-40B4-BE49-F238E27FC236}">
                <a16:creationId xmlns="" xmlns:a16="http://schemas.microsoft.com/office/drawing/2014/main" id="{446086C6-D43E-4E81-9013-41966AA2F1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5659" y="3898631"/>
            <a:ext cx="426582" cy="312022"/>
          </a:xfrm>
          <a:prstGeom prst="rect">
            <a:avLst/>
          </a:prstGeom>
        </p:spPr>
      </p:pic>
      <p:pic>
        <p:nvPicPr>
          <p:cNvPr id="40" name="Picture 4" descr="http://img2.wikia.nocookie.net/__cb20060228195110/24_/images/c/c0/TCF_logo.png">
            <a:extLst>
              <a:ext uri="{FF2B5EF4-FFF2-40B4-BE49-F238E27FC236}">
                <a16:creationId xmlns="" xmlns:a16="http://schemas.microsoft.com/office/drawing/2014/main" id="{B4801E62-0BBD-4F88-A0AA-9758DAA657A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93897" y="3973260"/>
            <a:ext cx="331070" cy="2426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fontmeme.com/images/Legendary-Logo.jpg">
            <a:extLst>
              <a:ext uri="{FF2B5EF4-FFF2-40B4-BE49-F238E27FC236}">
                <a16:creationId xmlns="" xmlns:a16="http://schemas.microsoft.com/office/drawing/2014/main" id="{D9240E6F-CE52-4F56-8E00-57C1D907410E}"/>
              </a:ext>
            </a:extLst>
          </p:cNvPr>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54580" y="3861251"/>
            <a:ext cx="671632" cy="3120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 xmlns:a16="http://schemas.microsoft.com/office/drawing/2014/main" id="{8393E0A6-99A6-47D1-B610-2418CAF0AD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65325" y="3603836"/>
            <a:ext cx="302405" cy="277353"/>
          </a:xfrm>
          <a:prstGeom prst="rect">
            <a:avLst/>
          </a:prstGeom>
        </p:spPr>
      </p:pic>
      <p:pic>
        <p:nvPicPr>
          <p:cNvPr id="43" name="Picture 42">
            <a:extLst>
              <a:ext uri="{FF2B5EF4-FFF2-40B4-BE49-F238E27FC236}">
                <a16:creationId xmlns="" xmlns:a16="http://schemas.microsoft.com/office/drawing/2014/main" id="{8A28F774-7CDF-4891-B272-E84B652F1C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59780" y="3603836"/>
            <a:ext cx="232589" cy="277353"/>
          </a:xfrm>
          <a:prstGeom prst="rect">
            <a:avLst/>
          </a:prstGeom>
        </p:spPr>
      </p:pic>
      <p:pic>
        <p:nvPicPr>
          <p:cNvPr id="44" name="Picture 43">
            <a:extLst>
              <a:ext uri="{FF2B5EF4-FFF2-40B4-BE49-F238E27FC236}">
                <a16:creationId xmlns="" xmlns:a16="http://schemas.microsoft.com/office/drawing/2014/main" id="{1D2221F1-CB77-4F21-A8A7-F3905885441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50823" y="3622095"/>
            <a:ext cx="461281" cy="277353"/>
          </a:xfrm>
          <a:prstGeom prst="rect">
            <a:avLst/>
          </a:prstGeom>
        </p:spPr>
      </p:pic>
      <p:pic>
        <p:nvPicPr>
          <p:cNvPr id="45" name="Picture 44">
            <a:extLst>
              <a:ext uri="{FF2B5EF4-FFF2-40B4-BE49-F238E27FC236}">
                <a16:creationId xmlns="" xmlns:a16="http://schemas.microsoft.com/office/drawing/2014/main" id="{661FE771-3307-4652-A11B-F27E698B2B4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43380" y="4001346"/>
            <a:ext cx="389119" cy="312022"/>
          </a:xfrm>
          <a:prstGeom prst="rect">
            <a:avLst/>
          </a:prstGeom>
        </p:spPr>
      </p:pic>
      <p:pic>
        <p:nvPicPr>
          <p:cNvPr id="46" name="Picture 45">
            <a:extLst>
              <a:ext uri="{FF2B5EF4-FFF2-40B4-BE49-F238E27FC236}">
                <a16:creationId xmlns="" xmlns:a16="http://schemas.microsoft.com/office/drawing/2014/main" id="{D3BA24BF-8A3E-491A-8EA7-FB1B9679B25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32499" y="4070677"/>
            <a:ext cx="504936" cy="173346"/>
          </a:xfrm>
          <a:prstGeom prst="rect">
            <a:avLst/>
          </a:prstGeom>
        </p:spPr>
      </p:pic>
      <p:pic>
        <p:nvPicPr>
          <p:cNvPr id="47" name="Picture 46">
            <a:extLst>
              <a:ext uri="{FF2B5EF4-FFF2-40B4-BE49-F238E27FC236}">
                <a16:creationId xmlns="" xmlns:a16="http://schemas.microsoft.com/office/drawing/2014/main" id="{3BCB3258-A4D2-4335-86EE-EB2E14FCCDD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79261" y="3966638"/>
            <a:ext cx="485645" cy="312022"/>
          </a:xfrm>
          <a:prstGeom prst="rect">
            <a:avLst/>
          </a:prstGeom>
        </p:spPr>
      </p:pic>
      <p:pic>
        <p:nvPicPr>
          <p:cNvPr id="48" name="Picture 47">
            <a:extLst>
              <a:ext uri="{FF2B5EF4-FFF2-40B4-BE49-F238E27FC236}">
                <a16:creationId xmlns="" xmlns:a16="http://schemas.microsoft.com/office/drawing/2014/main" id="{E7FD7490-0C12-47BD-8B2A-9F9F9A03BCE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348167" y="3569166"/>
            <a:ext cx="368309" cy="312022"/>
          </a:xfrm>
          <a:prstGeom prst="rect">
            <a:avLst/>
          </a:prstGeom>
        </p:spPr>
      </p:pic>
      <p:pic>
        <p:nvPicPr>
          <p:cNvPr id="49" name="Picture 12" descr="http://www.infobyte.in/wp-content/uploads/2015/03/HOTSATR.jpeg">
            <a:extLst>
              <a:ext uri="{FF2B5EF4-FFF2-40B4-BE49-F238E27FC236}">
                <a16:creationId xmlns="" xmlns:a16="http://schemas.microsoft.com/office/drawing/2014/main" id="{491A710E-79BF-4038-A930-25E76649F6BE}"/>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793760" y="3569166"/>
            <a:ext cx="322721" cy="3120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7">
            <a:extLst>
              <a:ext uri="{FF2B5EF4-FFF2-40B4-BE49-F238E27FC236}">
                <a16:creationId xmlns="" xmlns:a16="http://schemas.microsoft.com/office/drawing/2014/main" id="{556EB745-6329-4C04-9BEE-9C0C603D22CA}"/>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992730" y="4810782"/>
            <a:ext cx="285997" cy="3120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 name="Picture 48">
            <a:extLst>
              <a:ext uri="{FF2B5EF4-FFF2-40B4-BE49-F238E27FC236}">
                <a16:creationId xmlns="" xmlns:a16="http://schemas.microsoft.com/office/drawing/2014/main" id="{28CCC2FF-D767-403E-AC63-FD08355E5AAB}"/>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227271" y="4722324"/>
            <a:ext cx="533113" cy="3813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 name="Picture 50">
            <a:extLst>
              <a:ext uri="{FF2B5EF4-FFF2-40B4-BE49-F238E27FC236}">
                <a16:creationId xmlns="" xmlns:a16="http://schemas.microsoft.com/office/drawing/2014/main" id="{EA0B7DCE-C46E-4D28-93A2-9467722D169D}"/>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724730" y="4722324"/>
            <a:ext cx="433624" cy="3813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 name="Picture 52">
            <a:extLst>
              <a:ext uri="{FF2B5EF4-FFF2-40B4-BE49-F238E27FC236}">
                <a16:creationId xmlns="" xmlns:a16="http://schemas.microsoft.com/office/drawing/2014/main" id="{9A71E307-23A7-4B47-BF5D-E75B9AA408F2}"/>
              </a:ext>
            </a:extLst>
          </p:cNvPr>
          <p:cNvPicPr>
            <a:picLocks noChangeAspect="1"/>
          </p:cNvPicPr>
          <p:nvPr/>
        </p:nvPicPr>
        <p:blipFill>
          <a:blip r:embed="rId2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31236" y="4861000"/>
            <a:ext cx="901320" cy="242684"/>
          </a:xfrm>
          <a:prstGeom prst="rect">
            <a:avLst/>
          </a:prstGeom>
        </p:spPr>
      </p:pic>
      <p:pic>
        <p:nvPicPr>
          <p:cNvPr id="54" name="Picture 20" descr="NIVEA - leading international Skin Care and Beauty Care products for Men, Women. We stand for innovative and high-quality cosmetic products">
            <a:extLst>
              <a:ext uri="{FF2B5EF4-FFF2-40B4-BE49-F238E27FC236}">
                <a16:creationId xmlns="" xmlns:a16="http://schemas.microsoft.com/office/drawing/2014/main" id="{49BB92DD-2B6D-4CD3-83AA-A8CA93452A0C}"/>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328785" y="4781315"/>
            <a:ext cx="350513" cy="3466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Parle">
            <a:extLst>
              <a:ext uri="{FF2B5EF4-FFF2-40B4-BE49-F238E27FC236}">
                <a16:creationId xmlns="" xmlns:a16="http://schemas.microsoft.com/office/drawing/2014/main" id="{2C28BA7D-1DA6-4AB4-AD2D-325EF3BEB8CB}"/>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07233" y="4867438"/>
            <a:ext cx="563558" cy="24268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1.bp.blogspot.com/-nUihcLMia9E/T8e_luW19OI/AAAAAAAAGDA/Ni_h5L5fuOg/s1600/Kellogg%2527s+logo+2012.png">
            <a:extLst>
              <a:ext uri="{FF2B5EF4-FFF2-40B4-BE49-F238E27FC236}">
                <a16:creationId xmlns="" xmlns:a16="http://schemas.microsoft.com/office/drawing/2014/main" id="{DA26A167-AFF9-4DA7-B9E9-8DC5AA294755}"/>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168271" y="4897497"/>
            <a:ext cx="604345" cy="20801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www.consumercomplaints.in/thumb.php?src=bajaj-allianz.jpg&amp;wmax=900&amp;hmax=900&amp;quality=90&amp;nocrop=1&amp;bname=100234">
            <a:extLst>
              <a:ext uri="{FF2B5EF4-FFF2-40B4-BE49-F238E27FC236}">
                <a16:creationId xmlns="" xmlns:a16="http://schemas.microsoft.com/office/drawing/2014/main" id="{345141CB-40D2-41C9-8B56-70074EC87E28}"/>
              </a:ext>
            </a:extLst>
          </p:cNvPr>
          <p:cNvPicPr>
            <a:picLocks noChangeAspect="1" noChangeArrowheads="1"/>
          </p:cNvPicPr>
          <p:nvPr/>
        </p:nvPicPr>
        <p:blipFill rotWithShape="1">
          <a:blip r:embed="rId2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838190" y="4845504"/>
            <a:ext cx="1185275" cy="20801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s://encrypted-tbn3.gstatic.com/images?q=tbn:ANd9GcR4vG0oTYtT6ZeIyDdI-oyjOgBDg1Oq_0KGNs1op8oRyMT7RoB2">
            <a:extLst>
              <a:ext uri="{FF2B5EF4-FFF2-40B4-BE49-F238E27FC236}">
                <a16:creationId xmlns="" xmlns:a16="http://schemas.microsoft.com/office/drawing/2014/main" id="{1D646B0F-EF3F-42BF-AA50-9C49739AAB7E}"/>
              </a:ext>
            </a:extLst>
          </p:cNvPr>
          <p:cNvPicPr>
            <a:picLocks noChangeAspect="1" noChangeArrowheads="1"/>
          </p:cNvPicPr>
          <p:nvPr/>
        </p:nvPicPr>
        <p:blipFill rotWithShape="1">
          <a:blip r:embed="rId26" cstate="email">
            <a:clrChange>
              <a:clrFrom>
                <a:srgbClr val="FFFFFF"/>
              </a:clrFrom>
              <a:clrTo>
                <a:srgbClr val="FFFFFF">
                  <a:alpha val="0"/>
                </a:srgbClr>
              </a:clrTo>
            </a:clrChange>
            <a:extLst>
              <a:ext uri="{28A0092B-C50C-407E-A947-70E740481C1C}">
                <a14:useLocalDpi xmlns:a14="http://schemas.microsoft.com/office/drawing/2010/main"/>
              </a:ext>
            </a:extLst>
          </a:blip>
          <a:srcRect t="23326" b="17337"/>
          <a:stretch/>
        </p:blipFill>
        <p:spPr bwMode="auto">
          <a:xfrm>
            <a:off x="7853841" y="4949459"/>
            <a:ext cx="786900" cy="17334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 xmlns:a16="http://schemas.microsoft.com/office/drawing/2014/main" id="{CCC3599C-A48C-43DE-8B79-97D47EABFCE9}"/>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446057" y="5266037"/>
            <a:ext cx="383765" cy="138677"/>
          </a:xfrm>
          <a:prstGeom prst="rect">
            <a:avLst/>
          </a:prstGeom>
        </p:spPr>
      </p:pic>
      <p:pic>
        <p:nvPicPr>
          <p:cNvPr id="60" name="Picture 2" descr="http://www.barcindia.co.in/images/news/barc_logo_new.png">
            <a:extLst>
              <a:ext uri="{FF2B5EF4-FFF2-40B4-BE49-F238E27FC236}">
                <a16:creationId xmlns="" xmlns:a16="http://schemas.microsoft.com/office/drawing/2014/main" id="{C671D415-1376-4982-877E-9D662BA78BCB}"/>
              </a:ext>
            </a:extLst>
          </p:cNvPr>
          <p:cNvPicPr>
            <a:picLocks noChangeAspect="1" noChangeArrowheads="1"/>
          </p:cNvPicPr>
          <p:nvPr/>
        </p:nvPicPr>
        <p:blipFill rotWithShape="1">
          <a:blip r:embed="rId28" cstate="print">
            <a:extLst>
              <a:ext uri="{28A0092B-C50C-407E-A947-70E740481C1C}">
                <a14:useLocalDpi xmlns:a14="http://schemas.microsoft.com/office/drawing/2010/main"/>
              </a:ext>
            </a:extLst>
          </a:blip>
          <a:srcRect/>
          <a:stretch/>
        </p:blipFill>
        <p:spPr bwMode="auto">
          <a:xfrm>
            <a:off x="5904222" y="5079695"/>
            <a:ext cx="872826" cy="3429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 xmlns:a16="http://schemas.microsoft.com/office/drawing/2014/main" id="{B443907D-14DF-4FAC-A91F-DA479DCCDBF0}"/>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6764905" y="5214867"/>
            <a:ext cx="561838" cy="173346"/>
          </a:xfrm>
          <a:prstGeom prst="rect">
            <a:avLst/>
          </a:prstGeom>
        </p:spPr>
      </p:pic>
      <p:sp>
        <p:nvSpPr>
          <p:cNvPr id="76" name="Rectangle 75">
            <a:extLst>
              <a:ext uri="{FF2B5EF4-FFF2-40B4-BE49-F238E27FC236}">
                <a16:creationId xmlns="" xmlns:a16="http://schemas.microsoft.com/office/drawing/2014/main" id="{18871A72-F617-4B04-899B-EE52D9A47402}"/>
              </a:ext>
            </a:extLst>
          </p:cNvPr>
          <p:cNvSpPr/>
          <p:nvPr/>
        </p:nvSpPr>
        <p:spPr>
          <a:xfrm>
            <a:off x="248904" y="3471474"/>
            <a:ext cx="3046071" cy="307777"/>
          </a:xfrm>
          <a:prstGeom prst="rect">
            <a:avLst/>
          </a:prstGeom>
        </p:spPr>
        <p:txBody>
          <a:bodyPr wrap="square">
            <a:spAutoFit/>
          </a:bodyPr>
          <a:lstStyle/>
          <a:p>
            <a:r>
              <a:rPr lang="en-IN" sz="1400" b="1" i="1" dirty="0">
                <a:solidFill>
                  <a:srgbClr val="E3173E"/>
                </a:solidFill>
                <a:cs typeface="Arial" panose="020B0604020202020204" pitchFamily="34" charset="0"/>
              </a:rPr>
              <a:t>Marquee Clients</a:t>
            </a:r>
          </a:p>
        </p:txBody>
      </p:sp>
      <p:sp>
        <p:nvSpPr>
          <p:cNvPr id="2" name="Slide Number Placeholder 1"/>
          <p:cNvSpPr>
            <a:spLocks noGrp="1"/>
          </p:cNvSpPr>
          <p:nvPr>
            <p:ph type="sldNum" sz="quarter" idx="12"/>
          </p:nvPr>
        </p:nvSpPr>
        <p:spPr/>
        <p:txBody>
          <a:bodyPr/>
          <a:lstStyle/>
          <a:p>
            <a:fld id="{0C5A287F-D114-43E7-BD4D-78E2667236B0}" type="slidenum">
              <a:rPr lang="en-IN" smtClean="0"/>
              <a:pPr/>
              <a:t>23</a:t>
            </a:fld>
            <a:endParaRPr lang="en-IN" dirty="0"/>
          </a:p>
        </p:txBody>
      </p:sp>
      <p:sp>
        <p:nvSpPr>
          <p:cNvPr id="78" name="Rectangle 77"/>
          <p:cNvSpPr/>
          <p:nvPr/>
        </p:nvSpPr>
        <p:spPr>
          <a:xfrm>
            <a:off x="268532" y="1589505"/>
            <a:ext cx="2550600" cy="27432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1600" b="1" dirty="0"/>
              <a:t>Products</a:t>
            </a:r>
          </a:p>
        </p:txBody>
      </p:sp>
      <p:sp>
        <p:nvSpPr>
          <p:cNvPr id="79" name="Rectangle 78"/>
          <p:cNvSpPr/>
          <p:nvPr/>
        </p:nvSpPr>
        <p:spPr>
          <a:xfrm>
            <a:off x="268532" y="1882854"/>
            <a:ext cx="2550600" cy="141732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defTabSz="891154">
              <a:spcBef>
                <a:spcPts val="300"/>
              </a:spcBef>
            </a:pPr>
            <a:r>
              <a:rPr lang="en-US" sz="1400" b="1" dirty="0" smtClean="0">
                <a:solidFill>
                  <a:schemeClr val="accent1"/>
                </a:solidFill>
              </a:rPr>
              <a:t>CLEAR</a:t>
            </a:r>
            <a:r>
              <a:rPr lang="en-US" sz="1400" b="1" baseline="30000" dirty="0" smtClean="0">
                <a:solidFill>
                  <a:schemeClr val="accent1"/>
                </a:solidFill>
              </a:rPr>
              <a:t>TM</a:t>
            </a:r>
            <a:r>
              <a:rPr lang="en-US" sz="1400" b="1" dirty="0" smtClean="0">
                <a:solidFill>
                  <a:schemeClr val="accent1"/>
                </a:solidFill>
              </a:rPr>
              <a:t> </a:t>
            </a:r>
            <a:r>
              <a:rPr lang="en-US" sz="1400" b="1" dirty="0">
                <a:solidFill>
                  <a:schemeClr val="accent1"/>
                </a:solidFill>
              </a:rPr>
              <a:t>Media ERP</a:t>
            </a:r>
          </a:p>
          <a:p>
            <a:pPr marL="171450" indent="-171450" defTabSz="891154">
              <a:spcBef>
                <a:spcPts val="300"/>
              </a:spcBef>
              <a:buClr>
                <a:schemeClr val="accent1"/>
              </a:buClr>
              <a:buSzPct val="80000"/>
              <a:buFont typeface="Wingdings" panose="05000000000000000000" pitchFamily="2" charset="2"/>
              <a:buChar char="§"/>
            </a:pPr>
            <a:r>
              <a:rPr lang="en-IN" sz="1200" dirty="0">
                <a:solidFill>
                  <a:schemeClr val="tx1"/>
                </a:solidFill>
              </a:rPr>
              <a:t>Cloud MAM</a:t>
            </a:r>
          </a:p>
          <a:p>
            <a:pPr marL="171450" indent="-171450" defTabSz="891154">
              <a:spcBef>
                <a:spcPts val="300"/>
              </a:spcBef>
              <a:buClr>
                <a:schemeClr val="accent1"/>
              </a:buClr>
              <a:buSzPct val="80000"/>
              <a:buFont typeface="Wingdings" panose="05000000000000000000" pitchFamily="2" charset="2"/>
              <a:buChar char="§"/>
            </a:pPr>
            <a:r>
              <a:rPr lang="en-IN" sz="1200" dirty="0">
                <a:solidFill>
                  <a:schemeClr val="tx1"/>
                </a:solidFill>
              </a:rPr>
              <a:t>Broadcast Cloud</a:t>
            </a:r>
          </a:p>
          <a:p>
            <a:pPr marL="171450" indent="-171450" defTabSz="891154">
              <a:spcBef>
                <a:spcPts val="300"/>
              </a:spcBef>
              <a:buClr>
                <a:schemeClr val="accent1"/>
              </a:buClr>
              <a:buSzPct val="80000"/>
              <a:buFont typeface="Wingdings" panose="05000000000000000000" pitchFamily="2" charset="2"/>
              <a:buChar char="§"/>
            </a:pPr>
            <a:r>
              <a:rPr lang="en-IN" sz="1200" dirty="0">
                <a:solidFill>
                  <a:schemeClr val="tx1"/>
                </a:solidFill>
              </a:rPr>
              <a:t>DAX</a:t>
            </a:r>
            <a:r>
              <a:rPr lang="en-IN" sz="1200" baseline="30000" dirty="0">
                <a:solidFill>
                  <a:schemeClr val="tx1"/>
                </a:solidFill>
              </a:rPr>
              <a:t>®</a:t>
            </a:r>
            <a:r>
              <a:rPr lang="en-IN" sz="1200" dirty="0">
                <a:solidFill>
                  <a:schemeClr val="tx1"/>
                </a:solidFill>
              </a:rPr>
              <a:t> Production Cloud</a:t>
            </a:r>
          </a:p>
          <a:p>
            <a:pPr marL="171450" indent="-171450" defTabSz="891154">
              <a:spcBef>
                <a:spcPts val="300"/>
              </a:spcBef>
              <a:buClr>
                <a:schemeClr val="accent1"/>
              </a:buClr>
              <a:buSzPct val="80000"/>
              <a:buFont typeface="Wingdings" panose="05000000000000000000" pitchFamily="2" charset="2"/>
              <a:buChar char="§"/>
            </a:pPr>
            <a:r>
              <a:rPr lang="en-IN" sz="1200" dirty="0" smtClean="0">
                <a:solidFill>
                  <a:schemeClr val="tx1"/>
                </a:solidFill>
              </a:rPr>
              <a:t>Operations Cloud</a:t>
            </a:r>
          </a:p>
          <a:p>
            <a:pPr marL="171450" indent="-171450" defTabSz="891154">
              <a:spcBef>
                <a:spcPts val="300"/>
              </a:spcBef>
              <a:buClr>
                <a:schemeClr val="accent1"/>
              </a:buClr>
              <a:buSzPct val="80000"/>
              <a:buFont typeface="Wingdings" panose="05000000000000000000" pitchFamily="2" charset="2"/>
              <a:buChar char="§"/>
            </a:pPr>
            <a:r>
              <a:rPr lang="en-US" sz="1200" dirty="0" smtClean="0">
                <a:solidFill>
                  <a:schemeClr val="tx1"/>
                </a:solidFill>
              </a:rPr>
              <a:t>Digital Lab</a:t>
            </a:r>
          </a:p>
          <a:p>
            <a:pPr marL="171450" indent="-171450" defTabSz="891154">
              <a:spcBef>
                <a:spcPts val="300"/>
              </a:spcBef>
              <a:buClr>
                <a:schemeClr val="accent1"/>
              </a:buClr>
              <a:buSzPct val="80000"/>
              <a:buFont typeface="Wingdings" panose="05000000000000000000" pitchFamily="2" charset="2"/>
              <a:buChar char="§"/>
            </a:pPr>
            <a:endParaRPr lang="en-IN" sz="1200" dirty="0">
              <a:solidFill>
                <a:schemeClr val="tx1"/>
              </a:solidFill>
            </a:endParaRPr>
          </a:p>
          <a:p>
            <a:pPr defTabSz="891154">
              <a:spcBef>
                <a:spcPts val="300"/>
              </a:spcBef>
            </a:pPr>
            <a:endParaRPr lang="en-IN" sz="1400" b="1" dirty="0">
              <a:solidFill>
                <a:schemeClr val="accent1"/>
              </a:solidFill>
            </a:endParaRPr>
          </a:p>
        </p:txBody>
      </p:sp>
      <p:sp>
        <p:nvSpPr>
          <p:cNvPr id="80" name="Rectangle 79"/>
          <p:cNvSpPr/>
          <p:nvPr/>
        </p:nvSpPr>
        <p:spPr>
          <a:xfrm>
            <a:off x="3055311" y="1589306"/>
            <a:ext cx="5668453" cy="27432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1600" b="1" dirty="0"/>
              <a:t>Services</a:t>
            </a:r>
          </a:p>
        </p:txBody>
      </p:sp>
      <p:sp>
        <p:nvSpPr>
          <p:cNvPr id="81" name="Rectangle 80"/>
          <p:cNvSpPr/>
          <p:nvPr/>
        </p:nvSpPr>
        <p:spPr>
          <a:xfrm>
            <a:off x="3055312" y="1871898"/>
            <a:ext cx="5668453" cy="141732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3" spcCol="0" rtlCol="0" fromWordArt="0" anchor="t" anchorCtr="0" forceAA="0" compatLnSpc="1">
            <a:prstTxWarp prst="textNoShape">
              <a:avLst/>
            </a:prstTxWarp>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defTabSz="891154">
              <a:spcBef>
                <a:spcPts val="300"/>
              </a:spcBef>
            </a:pPr>
            <a:r>
              <a:rPr lang="en-US" sz="1400" b="1" dirty="0" smtClean="0">
                <a:solidFill>
                  <a:schemeClr val="accent1"/>
                </a:solidFill>
              </a:rPr>
              <a:t>Digital Media Services</a:t>
            </a:r>
            <a:endParaRPr lang="en-US" sz="1400" b="1" dirty="0">
              <a:solidFill>
                <a:schemeClr val="accent1"/>
              </a:solidFill>
            </a:endParaRPr>
          </a:p>
          <a:p>
            <a:pPr marL="171450" indent="-171450" defTabSz="891154">
              <a:spcBef>
                <a:spcPts val="300"/>
              </a:spcBef>
              <a:buClr>
                <a:schemeClr val="accent1"/>
              </a:buClr>
              <a:buSzPct val="80000"/>
              <a:buFont typeface="Wingdings" panose="05000000000000000000" pitchFamily="2" charset="2"/>
              <a:buChar char="§"/>
            </a:pPr>
            <a:r>
              <a:rPr lang="en-IN" sz="1200" dirty="0" smtClean="0">
                <a:solidFill>
                  <a:schemeClr val="tx1"/>
                </a:solidFill>
              </a:rPr>
              <a:t>Metadata Services</a:t>
            </a:r>
          </a:p>
          <a:p>
            <a:pPr marL="171450" indent="-171450" defTabSz="891154">
              <a:spcBef>
                <a:spcPts val="300"/>
              </a:spcBef>
              <a:buClr>
                <a:schemeClr val="accent1"/>
              </a:buClr>
              <a:buSzPct val="80000"/>
              <a:buFont typeface="Wingdings" panose="05000000000000000000" pitchFamily="2" charset="2"/>
              <a:buChar char="§"/>
            </a:pPr>
            <a:r>
              <a:rPr lang="en-IN" sz="1200" dirty="0">
                <a:solidFill>
                  <a:schemeClr val="tx1"/>
                </a:solidFill>
              </a:rPr>
              <a:t>Digitization &amp; QC</a:t>
            </a:r>
          </a:p>
          <a:p>
            <a:pPr marL="171450" indent="-171450" defTabSz="891154">
              <a:spcBef>
                <a:spcPts val="300"/>
              </a:spcBef>
              <a:buClr>
                <a:schemeClr val="accent1"/>
              </a:buClr>
              <a:buSzPct val="80000"/>
              <a:buFont typeface="Wingdings" panose="05000000000000000000" pitchFamily="2" charset="2"/>
              <a:buChar char="§"/>
            </a:pPr>
            <a:r>
              <a:rPr lang="en-IN" sz="1200" dirty="0" smtClean="0">
                <a:solidFill>
                  <a:schemeClr val="tx1"/>
                </a:solidFill>
              </a:rPr>
              <a:t>Content Re-Mastering</a:t>
            </a:r>
            <a:endParaRPr lang="en-IN" sz="1200" dirty="0">
              <a:solidFill>
                <a:schemeClr val="tx1"/>
              </a:solidFill>
            </a:endParaRPr>
          </a:p>
          <a:p>
            <a:pPr marL="171450" indent="-171450" defTabSz="891154">
              <a:spcBef>
                <a:spcPts val="300"/>
              </a:spcBef>
              <a:buClr>
                <a:schemeClr val="accent1"/>
              </a:buClr>
              <a:buSzPct val="80000"/>
              <a:buFont typeface="Wingdings" panose="05000000000000000000" pitchFamily="2" charset="2"/>
              <a:buChar char="§"/>
            </a:pPr>
            <a:r>
              <a:rPr lang="en-IN" sz="1200" dirty="0" smtClean="0">
                <a:solidFill>
                  <a:schemeClr val="tx1"/>
                </a:solidFill>
              </a:rPr>
              <a:t>OTT Packaging </a:t>
            </a:r>
            <a:r>
              <a:rPr lang="en-IN" sz="1200" dirty="0">
                <a:solidFill>
                  <a:schemeClr val="tx1"/>
                </a:solidFill>
              </a:rPr>
              <a:t>&amp; Delivery</a:t>
            </a:r>
          </a:p>
          <a:p>
            <a:pPr marL="171450" indent="-171450" defTabSz="891154">
              <a:spcBef>
                <a:spcPts val="300"/>
              </a:spcBef>
              <a:buClr>
                <a:schemeClr val="accent1"/>
              </a:buClr>
              <a:buSzPct val="80000"/>
              <a:buFont typeface="Wingdings" panose="05000000000000000000" pitchFamily="2" charset="2"/>
              <a:buChar char="§"/>
            </a:pPr>
            <a:r>
              <a:rPr lang="en-IN" sz="1200" dirty="0" smtClean="0">
                <a:solidFill>
                  <a:schemeClr val="tx1"/>
                </a:solidFill>
              </a:rPr>
              <a:t>Compliance &amp; Live Services</a:t>
            </a:r>
            <a:endParaRPr lang="en-IN" sz="1400" b="1" dirty="0" smtClean="0">
              <a:solidFill>
                <a:schemeClr val="accent1"/>
              </a:solidFill>
            </a:endParaRPr>
          </a:p>
          <a:p>
            <a:pPr defTabSz="891154">
              <a:spcBef>
                <a:spcPts val="300"/>
              </a:spcBef>
            </a:pPr>
            <a:r>
              <a:rPr lang="en-US" sz="1400" b="1" dirty="0" smtClean="0">
                <a:solidFill>
                  <a:schemeClr val="accent1"/>
                </a:solidFill>
              </a:rPr>
              <a:t>Content </a:t>
            </a:r>
            <a:r>
              <a:rPr lang="en-US" sz="1400" b="1" dirty="0">
                <a:solidFill>
                  <a:schemeClr val="accent1"/>
                </a:solidFill>
              </a:rPr>
              <a:t>Localization</a:t>
            </a:r>
          </a:p>
          <a:p>
            <a:pPr marL="171450" indent="-171450" defTabSz="891154">
              <a:spcBef>
                <a:spcPts val="300"/>
              </a:spcBef>
              <a:buClr>
                <a:schemeClr val="accent1"/>
              </a:buClr>
              <a:buSzPct val="80000"/>
              <a:buFont typeface="Wingdings" panose="05000000000000000000" pitchFamily="2" charset="2"/>
              <a:buChar char="§"/>
            </a:pPr>
            <a:r>
              <a:rPr lang="en-US" sz="1200" dirty="0">
                <a:solidFill>
                  <a:schemeClr val="tx1"/>
                </a:solidFill>
              </a:rPr>
              <a:t>Subtitling</a:t>
            </a:r>
          </a:p>
          <a:p>
            <a:pPr marL="171450" indent="-171450" defTabSz="891154">
              <a:spcBef>
                <a:spcPts val="300"/>
              </a:spcBef>
              <a:buClr>
                <a:schemeClr val="accent1"/>
              </a:buClr>
              <a:buSzPct val="80000"/>
              <a:buFont typeface="Wingdings" panose="05000000000000000000" pitchFamily="2" charset="2"/>
              <a:buChar char="§"/>
            </a:pPr>
            <a:r>
              <a:rPr lang="en-US" sz="1200" dirty="0">
                <a:solidFill>
                  <a:schemeClr val="tx1"/>
                </a:solidFill>
              </a:rPr>
              <a:t>Closed Captioning</a:t>
            </a:r>
          </a:p>
          <a:p>
            <a:pPr marL="171450" indent="-171450" defTabSz="891154">
              <a:spcBef>
                <a:spcPts val="300"/>
              </a:spcBef>
              <a:buClr>
                <a:schemeClr val="accent1"/>
              </a:buClr>
              <a:buSzPct val="80000"/>
              <a:buFont typeface="Wingdings" panose="05000000000000000000" pitchFamily="2" charset="2"/>
              <a:buChar char="§"/>
            </a:pPr>
            <a:r>
              <a:rPr lang="en-US" sz="1200" dirty="0">
                <a:solidFill>
                  <a:schemeClr val="tx1"/>
                </a:solidFill>
              </a:rPr>
              <a:t>Dubbing </a:t>
            </a:r>
            <a:endParaRPr lang="en-US" sz="1200" dirty="0" smtClean="0">
              <a:solidFill>
                <a:schemeClr val="tx1"/>
              </a:solidFill>
            </a:endParaRPr>
          </a:p>
          <a:p>
            <a:pPr marL="171450" indent="-171450" defTabSz="891154">
              <a:spcBef>
                <a:spcPts val="300"/>
              </a:spcBef>
              <a:buClr>
                <a:schemeClr val="accent1"/>
              </a:buClr>
              <a:buSzPct val="80000"/>
              <a:buFont typeface="Wingdings" panose="05000000000000000000" pitchFamily="2" charset="2"/>
              <a:buChar char="§"/>
            </a:pPr>
            <a:r>
              <a:rPr lang="en-US" sz="1200" dirty="0" smtClean="0">
                <a:solidFill>
                  <a:schemeClr val="tx1"/>
                </a:solidFill>
              </a:rPr>
              <a:t>Audio Description</a:t>
            </a:r>
          </a:p>
          <a:p>
            <a:pPr marL="171450" indent="-171450" defTabSz="891154">
              <a:spcBef>
                <a:spcPts val="300"/>
              </a:spcBef>
              <a:buClr>
                <a:schemeClr val="accent1"/>
              </a:buClr>
              <a:buSzPct val="80000"/>
              <a:buFont typeface="Wingdings" panose="05000000000000000000" pitchFamily="2" charset="2"/>
              <a:buChar char="§"/>
            </a:pPr>
            <a:r>
              <a:rPr lang="en-IN" sz="1200" dirty="0">
                <a:solidFill>
                  <a:schemeClr val="tx1"/>
                </a:solidFill>
              </a:rPr>
              <a:t>Re-timecoding of Subtitle/CC File</a:t>
            </a:r>
          </a:p>
          <a:p>
            <a:pPr defTabSz="891154">
              <a:spcBef>
                <a:spcPts val="300"/>
              </a:spcBef>
            </a:pPr>
            <a:r>
              <a:rPr lang="en-US" sz="1400" b="1" dirty="0" smtClean="0">
                <a:solidFill>
                  <a:schemeClr val="accent1"/>
                </a:solidFill>
              </a:rPr>
              <a:t>Creative Services</a:t>
            </a:r>
            <a:endParaRPr lang="en-US" sz="1400" b="1" dirty="0">
              <a:solidFill>
                <a:schemeClr val="accent1"/>
              </a:solidFill>
            </a:endParaRPr>
          </a:p>
          <a:p>
            <a:pPr marL="171450" indent="-171450" defTabSz="891154">
              <a:spcBef>
                <a:spcPts val="300"/>
              </a:spcBef>
              <a:buClr>
                <a:schemeClr val="accent1"/>
              </a:buClr>
              <a:buSzPct val="80000"/>
              <a:buFont typeface="Wingdings" panose="05000000000000000000" pitchFamily="2" charset="2"/>
              <a:buChar char="§"/>
            </a:pPr>
            <a:r>
              <a:rPr lang="en-US" sz="1200" dirty="0" smtClean="0">
                <a:solidFill>
                  <a:schemeClr val="tx1"/>
                </a:solidFill>
              </a:rPr>
              <a:t>Promo Services</a:t>
            </a:r>
          </a:p>
          <a:p>
            <a:pPr marL="171450" indent="-171450" defTabSz="891154">
              <a:spcBef>
                <a:spcPts val="300"/>
              </a:spcBef>
              <a:buClr>
                <a:schemeClr val="accent1"/>
              </a:buClr>
              <a:buSzPct val="80000"/>
              <a:buFont typeface="Wingdings" panose="05000000000000000000" pitchFamily="2" charset="2"/>
              <a:buChar char="§"/>
            </a:pPr>
            <a:r>
              <a:rPr lang="en-US" sz="1200" dirty="0" smtClean="0">
                <a:solidFill>
                  <a:schemeClr val="tx1"/>
                </a:solidFill>
              </a:rPr>
              <a:t>Post Production </a:t>
            </a:r>
          </a:p>
          <a:p>
            <a:pPr marL="171450" indent="-171450" defTabSz="891154">
              <a:spcBef>
                <a:spcPts val="300"/>
              </a:spcBef>
              <a:buClr>
                <a:schemeClr val="accent1"/>
              </a:buClr>
              <a:buSzPct val="80000"/>
              <a:buFont typeface="Wingdings" panose="05000000000000000000" pitchFamily="2" charset="2"/>
              <a:buChar char="§"/>
            </a:pPr>
            <a:r>
              <a:rPr lang="en-US" sz="1200" dirty="0" smtClean="0">
                <a:solidFill>
                  <a:schemeClr val="tx1"/>
                </a:solidFill>
              </a:rPr>
              <a:t>Brands Services</a:t>
            </a:r>
            <a:endParaRPr lang="en-IN" sz="1200" dirty="0">
              <a:solidFill>
                <a:schemeClr val="tx1"/>
              </a:solidFill>
            </a:endParaRPr>
          </a:p>
        </p:txBody>
      </p:sp>
    </p:spTree>
    <p:extLst>
      <p:ext uri="{BB962C8B-B14F-4D97-AF65-F5344CB8AC3E}">
        <p14:creationId xmlns:p14="http://schemas.microsoft.com/office/powerpoint/2010/main" val="3379123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2"/>
          <p:cNvSpPr txBox="1">
            <a:spLocks/>
          </p:cNvSpPr>
          <p:nvPr/>
        </p:nvSpPr>
        <p:spPr bwMode="auto">
          <a:xfrm>
            <a:off x="211016" y="14288"/>
            <a:ext cx="853594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IN" altLang="en-US" sz="2400" b="1" dirty="0"/>
              <a:t>CLEAR™ Media ERP – One Software for the entire M&amp;E Enterprise</a:t>
            </a:r>
          </a:p>
        </p:txBody>
      </p:sp>
      <p:grpSp>
        <p:nvGrpSpPr>
          <p:cNvPr id="59" name="Group 58">
            <a:extLst>
              <a:ext uri="{FF2B5EF4-FFF2-40B4-BE49-F238E27FC236}">
                <a16:creationId xmlns:a16="http://schemas.microsoft.com/office/drawing/2014/main" xmlns="" id="{4C044A6C-845E-4049-8A15-9C978081DA3F}"/>
              </a:ext>
            </a:extLst>
          </p:cNvPr>
          <p:cNvGrpSpPr/>
          <p:nvPr/>
        </p:nvGrpSpPr>
        <p:grpSpPr>
          <a:xfrm>
            <a:off x="211016" y="1232177"/>
            <a:ext cx="8318622" cy="3885255"/>
            <a:chOff x="281354" y="1232177"/>
            <a:chExt cx="11091496" cy="3323581"/>
          </a:xfrm>
        </p:grpSpPr>
        <p:sp>
          <p:nvSpPr>
            <p:cNvPr id="3" name="Rectangle 2">
              <a:extLst>
                <a:ext uri="{FF2B5EF4-FFF2-40B4-BE49-F238E27FC236}">
                  <a16:creationId xmlns:a16="http://schemas.microsoft.com/office/drawing/2014/main" xmlns="" id="{45F8E5A4-8759-4F14-840F-6EE2BA1EB97B}"/>
                </a:ext>
              </a:extLst>
            </p:cNvPr>
            <p:cNvSpPr/>
            <p:nvPr/>
          </p:nvSpPr>
          <p:spPr>
            <a:xfrm>
              <a:off x="7004126" y="1238014"/>
              <a:ext cx="4368724" cy="331774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IN" sz="1200" dirty="0">
                <a:solidFill>
                  <a:srgbClr val="FFFFFF"/>
                </a:solidFill>
                <a:ea typeface="Arial" charset="0"/>
                <a:cs typeface="Arial" charset="0"/>
              </a:endParaRPr>
            </a:p>
          </p:txBody>
        </p:sp>
        <p:sp>
          <p:nvSpPr>
            <p:cNvPr id="4" name="Rounded Rectangle 28">
              <a:extLst>
                <a:ext uri="{FF2B5EF4-FFF2-40B4-BE49-F238E27FC236}">
                  <a16:creationId xmlns:a16="http://schemas.microsoft.com/office/drawing/2014/main" xmlns="" id="{06CC573E-435F-4BC2-A15C-2D800F17E5E6}"/>
                </a:ext>
              </a:extLst>
            </p:cNvPr>
            <p:cNvSpPr/>
            <p:nvPr/>
          </p:nvSpPr>
          <p:spPr>
            <a:xfrm rot="16200000">
              <a:off x="7064933" y="3534580"/>
              <a:ext cx="709274" cy="365886"/>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Creative</a:t>
              </a:r>
              <a:endParaRPr lang="en-IN" sz="1200" dirty="0">
                <a:solidFill>
                  <a:srgbClr val="FFFFFF"/>
                </a:solidFill>
                <a:ea typeface="Arial" charset="0"/>
                <a:cs typeface="Arial" charset="0"/>
              </a:endParaRPr>
            </a:p>
          </p:txBody>
        </p:sp>
        <p:sp>
          <p:nvSpPr>
            <p:cNvPr id="5" name="Rounded Rectangle 29">
              <a:extLst>
                <a:ext uri="{FF2B5EF4-FFF2-40B4-BE49-F238E27FC236}">
                  <a16:creationId xmlns:a16="http://schemas.microsoft.com/office/drawing/2014/main" xmlns="" id="{5F2C634F-4161-48AE-AE1A-ACFFD74948E9}"/>
                </a:ext>
              </a:extLst>
            </p:cNvPr>
            <p:cNvSpPr/>
            <p:nvPr/>
          </p:nvSpPr>
          <p:spPr>
            <a:xfrm rot="16200000">
              <a:off x="7064932" y="2735902"/>
              <a:ext cx="709274" cy="365889"/>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Legal</a:t>
              </a:r>
              <a:endParaRPr lang="en-IN" sz="1200" dirty="0">
                <a:solidFill>
                  <a:srgbClr val="FFFFFF"/>
                </a:solidFill>
                <a:ea typeface="Arial" charset="0"/>
                <a:cs typeface="Arial" charset="0"/>
              </a:endParaRPr>
            </a:p>
          </p:txBody>
        </p:sp>
        <p:sp>
          <p:nvSpPr>
            <p:cNvPr id="6" name="Rounded Rectangle 30">
              <a:extLst>
                <a:ext uri="{FF2B5EF4-FFF2-40B4-BE49-F238E27FC236}">
                  <a16:creationId xmlns:a16="http://schemas.microsoft.com/office/drawing/2014/main" xmlns="" id="{EB478E82-30B9-4DF5-BDB8-E2195863AB62}"/>
                </a:ext>
              </a:extLst>
            </p:cNvPr>
            <p:cNvSpPr/>
            <p:nvPr/>
          </p:nvSpPr>
          <p:spPr>
            <a:xfrm rot="16200000">
              <a:off x="7064933" y="1989353"/>
              <a:ext cx="709274" cy="365889"/>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Marketing</a:t>
              </a:r>
              <a:endParaRPr lang="en-IN" sz="1200" dirty="0">
                <a:solidFill>
                  <a:srgbClr val="FFFFFF"/>
                </a:solidFill>
                <a:ea typeface="Arial" charset="0"/>
                <a:cs typeface="Arial" charset="0"/>
              </a:endParaRPr>
            </a:p>
          </p:txBody>
        </p:sp>
        <p:sp>
          <p:nvSpPr>
            <p:cNvPr id="7" name="Rounded Rectangle 31">
              <a:extLst>
                <a:ext uri="{FF2B5EF4-FFF2-40B4-BE49-F238E27FC236}">
                  <a16:creationId xmlns:a16="http://schemas.microsoft.com/office/drawing/2014/main" xmlns="" id="{93AC238F-2242-4C6F-892D-F5EB88F61FA2}"/>
                </a:ext>
              </a:extLst>
            </p:cNvPr>
            <p:cNvSpPr/>
            <p:nvPr/>
          </p:nvSpPr>
          <p:spPr>
            <a:xfrm>
              <a:off x="7689202" y="4125188"/>
              <a:ext cx="880463" cy="333191"/>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Web/ Mobile</a:t>
              </a:r>
              <a:endParaRPr lang="en-IN" sz="1200" dirty="0">
                <a:solidFill>
                  <a:srgbClr val="FFFFFF"/>
                </a:solidFill>
                <a:ea typeface="Arial" charset="0"/>
                <a:cs typeface="Arial" charset="0"/>
              </a:endParaRPr>
            </a:p>
          </p:txBody>
        </p:sp>
        <p:sp>
          <p:nvSpPr>
            <p:cNvPr id="8" name="Rounded Rectangle 32">
              <a:extLst>
                <a:ext uri="{FF2B5EF4-FFF2-40B4-BE49-F238E27FC236}">
                  <a16:creationId xmlns:a16="http://schemas.microsoft.com/office/drawing/2014/main" xmlns="" id="{311DEBC6-5025-40B9-89F1-5F78FFDACB4C}"/>
                </a:ext>
              </a:extLst>
            </p:cNvPr>
            <p:cNvSpPr/>
            <p:nvPr/>
          </p:nvSpPr>
          <p:spPr>
            <a:xfrm>
              <a:off x="8747098" y="4139934"/>
              <a:ext cx="880463" cy="333191"/>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STBs</a:t>
              </a:r>
              <a:endParaRPr lang="en-IN" sz="1200" dirty="0">
                <a:solidFill>
                  <a:srgbClr val="FFFFFF"/>
                </a:solidFill>
                <a:ea typeface="Arial" charset="0"/>
                <a:cs typeface="Arial" charset="0"/>
              </a:endParaRPr>
            </a:p>
          </p:txBody>
        </p:sp>
        <p:sp>
          <p:nvSpPr>
            <p:cNvPr id="9" name="Rounded Rectangle 33">
              <a:extLst>
                <a:ext uri="{FF2B5EF4-FFF2-40B4-BE49-F238E27FC236}">
                  <a16:creationId xmlns:a16="http://schemas.microsoft.com/office/drawing/2014/main" xmlns="" id="{12AAB374-989C-4706-B761-DBEDB52FDC79}"/>
                </a:ext>
              </a:extLst>
            </p:cNvPr>
            <p:cNvSpPr/>
            <p:nvPr/>
          </p:nvSpPr>
          <p:spPr>
            <a:xfrm>
              <a:off x="9896618" y="4139938"/>
              <a:ext cx="880463" cy="333191"/>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Hybrid Cloud</a:t>
              </a:r>
              <a:endParaRPr lang="en-IN" sz="1200" dirty="0">
                <a:solidFill>
                  <a:srgbClr val="FFFFFF"/>
                </a:solidFill>
                <a:ea typeface="Arial" charset="0"/>
                <a:cs typeface="Arial" charset="0"/>
              </a:endParaRPr>
            </a:p>
          </p:txBody>
        </p:sp>
        <p:sp>
          <p:nvSpPr>
            <p:cNvPr id="10" name="Rounded Rectangle 34">
              <a:extLst>
                <a:ext uri="{FF2B5EF4-FFF2-40B4-BE49-F238E27FC236}">
                  <a16:creationId xmlns:a16="http://schemas.microsoft.com/office/drawing/2014/main" xmlns="" id="{CB45A429-4A35-4B01-A9D1-7E4166D1DCFB}"/>
                </a:ext>
              </a:extLst>
            </p:cNvPr>
            <p:cNvSpPr/>
            <p:nvPr/>
          </p:nvSpPr>
          <p:spPr>
            <a:xfrm rot="5400000">
              <a:off x="10699871" y="3479572"/>
              <a:ext cx="709274" cy="365886"/>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Delivery</a:t>
              </a:r>
              <a:endParaRPr lang="en-IN" sz="1200" dirty="0">
                <a:solidFill>
                  <a:srgbClr val="FFFFFF"/>
                </a:solidFill>
                <a:ea typeface="Arial" charset="0"/>
                <a:cs typeface="Arial" charset="0"/>
              </a:endParaRPr>
            </a:p>
          </p:txBody>
        </p:sp>
        <p:sp>
          <p:nvSpPr>
            <p:cNvPr id="11" name="Rounded Rectangle 35">
              <a:extLst>
                <a:ext uri="{FF2B5EF4-FFF2-40B4-BE49-F238E27FC236}">
                  <a16:creationId xmlns:a16="http://schemas.microsoft.com/office/drawing/2014/main" xmlns="" id="{333BD49F-2B22-4FB7-98D1-C982F74C44B6}"/>
                </a:ext>
              </a:extLst>
            </p:cNvPr>
            <p:cNvSpPr/>
            <p:nvPr/>
          </p:nvSpPr>
          <p:spPr>
            <a:xfrm rot="5400000">
              <a:off x="10699872" y="2725136"/>
              <a:ext cx="709276" cy="365887"/>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Transform</a:t>
              </a:r>
              <a:endParaRPr lang="en-IN" sz="1200" dirty="0">
                <a:solidFill>
                  <a:srgbClr val="FFFFFF"/>
                </a:solidFill>
                <a:ea typeface="Arial" charset="0"/>
                <a:cs typeface="Arial" charset="0"/>
              </a:endParaRPr>
            </a:p>
          </p:txBody>
        </p:sp>
        <p:sp>
          <p:nvSpPr>
            <p:cNvPr id="12" name="Rounded Rectangle 36">
              <a:extLst>
                <a:ext uri="{FF2B5EF4-FFF2-40B4-BE49-F238E27FC236}">
                  <a16:creationId xmlns:a16="http://schemas.microsoft.com/office/drawing/2014/main" xmlns="" id="{E99882CC-FBDD-4D0D-BBDC-C499A0D222EF}"/>
                </a:ext>
              </a:extLst>
            </p:cNvPr>
            <p:cNvSpPr/>
            <p:nvPr/>
          </p:nvSpPr>
          <p:spPr>
            <a:xfrm rot="5400000">
              <a:off x="10699873" y="1978589"/>
              <a:ext cx="709276" cy="365887"/>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Creation</a:t>
              </a:r>
              <a:endParaRPr lang="en-IN" sz="1200" dirty="0">
                <a:solidFill>
                  <a:srgbClr val="FFFFFF"/>
                </a:solidFill>
                <a:ea typeface="Arial" charset="0"/>
                <a:cs typeface="Arial" charset="0"/>
              </a:endParaRPr>
            </a:p>
          </p:txBody>
        </p:sp>
        <p:sp>
          <p:nvSpPr>
            <p:cNvPr id="13" name="Rounded Rectangle 37">
              <a:extLst>
                <a:ext uri="{FF2B5EF4-FFF2-40B4-BE49-F238E27FC236}">
                  <a16:creationId xmlns:a16="http://schemas.microsoft.com/office/drawing/2014/main" xmlns="" id="{F15F883E-4391-4008-B66D-11CC4F15F5FE}"/>
                </a:ext>
              </a:extLst>
            </p:cNvPr>
            <p:cNvSpPr/>
            <p:nvPr/>
          </p:nvSpPr>
          <p:spPr>
            <a:xfrm>
              <a:off x="7689202" y="1346575"/>
              <a:ext cx="880463" cy="333191"/>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Create</a:t>
              </a:r>
              <a:endParaRPr lang="en-IN" sz="1200" dirty="0">
                <a:solidFill>
                  <a:srgbClr val="FFFFFF"/>
                </a:solidFill>
                <a:ea typeface="Arial" charset="0"/>
                <a:cs typeface="Arial" charset="0"/>
              </a:endParaRPr>
            </a:p>
          </p:txBody>
        </p:sp>
        <p:sp>
          <p:nvSpPr>
            <p:cNvPr id="14" name="Rounded Rectangle 38">
              <a:extLst>
                <a:ext uri="{FF2B5EF4-FFF2-40B4-BE49-F238E27FC236}">
                  <a16:creationId xmlns:a16="http://schemas.microsoft.com/office/drawing/2014/main" xmlns="" id="{F8858281-5D3E-4BE7-8669-E9FE8A244E7A}"/>
                </a:ext>
              </a:extLst>
            </p:cNvPr>
            <p:cNvSpPr/>
            <p:nvPr/>
          </p:nvSpPr>
          <p:spPr>
            <a:xfrm>
              <a:off x="8655467" y="1346575"/>
              <a:ext cx="880463" cy="333191"/>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Transform</a:t>
              </a:r>
              <a:endParaRPr lang="en-IN" sz="1200" dirty="0">
                <a:solidFill>
                  <a:srgbClr val="FFFFFF"/>
                </a:solidFill>
                <a:ea typeface="Arial" charset="0"/>
                <a:cs typeface="Arial" charset="0"/>
              </a:endParaRPr>
            </a:p>
          </p:txBody>
        </p:sp>
        <p:sp>
          <p:nvSpPr>
            <p:cNvPr id="15" name="Rounded Rectangle 39">
              <a:extLst>
                <a:ext uri="{FF2B5EF4-FFF2-40B4-BE49-F238E27FC236}">
                  <a16:creationId xmlns:a16="http://schemas.microsoft.com/office/drawing/2014/main" xmlns="" id="{03F924B1-18DC-4E18-9D8B-36AEBF65B37B}"/>
                </a:ext>
              </a:extLst>
            </p:cNvPr>
            <p:cNvSpPr/>
            <p:nvPr/>
          </p:nvSpPr>
          <p:spPr>
            <a:xfrm>
              <a:off x="9804987" y="1346575"/>
              <a:ext cx="880463" cy="333191"/>
            </a:xfrm>
            <a:prstGeom prst="roundRect">
              <a:avLst/>
            </a:prstGeom>
            <a:solidFill>
              <a:srgbClr val="7F7F7F"/>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FFFFFF"/>
                  </a:solidFill>
                  <a:ea typeface="Arial" charset="0"/>
                  <a:cs typeface="Arial" charset="0"/>
                </a:rPr>
                <a:t>Distribute</a:t>
              </a:r>
              <a:endParaRPr lang="en-IN" sz="1200" dirty="0">
                <a:solidFill>
                  <a:srgbClr val="FFFFFF"/>
                </a:solidFill>
                <a:ea typeface="Arial" charset="0"/>
                <a:cs typeface="Arial" charset="0"/>
              </a:endParaRPr>
            </a:p>
          </p:txBody>
        </p:sp>
        <p:grpSp>
          <p:nvGrpSpPr>
            <p:cNvPr id="16" name="Group 15">
              <a:extLst>
                <a:ext uri="{FF2B5EF4-FFF2-40B4-BE49-F238E27FC236}">
                  <a16:creationId xmlns:a16="http://schemas.microsoft.com/office/drawing/2014/main" xmlns="" id="{A2D9CE1F-6685-443F-86B3-C580E3DEC243}"/>
                </a:ext>
              </a:extLst>
            </p:cNvPr>
            <p:cNvGrpSpPr/>
            <p:nvPr/>
          </p:nvGrpSpPr>
          <p:grpSpPr>
            <a:xfrm>
              <a:off x="7681585" y="1797604"/>
              <a:ext cx="3115049" cy="2276754"/>
              <a:chOff x="6569966" y="2401898"/>
              <a:chExt cx="4205651" cy="3375484"/>
            </a:xfrm>
          </p:grpSpPr>
          <p:sp>
            <p:nvSpPr>
              <p:cNvPr id="17" name="Rectangle 16">
                <a:extLst>
                  <a:ext uri="{FF2B5EF4-FFF2-40B4-BE49-F238E27FC236}">
                    <a16:creationId xmlns:a16="http://schemas.microsoft.com/office/drawing/2014/main" xmlns="" id="{68529E33-1A38-4801-BEEA-45210F502375}"/>
                  </a:ext>
                </a:extLst>
              </p:cNvPr>
              <p:cNvSpPr/>
              <p:nvPr/>
            </p:nvSpPr>
            <p:spPr>
              <a:xfrm>
                <a:off x="6569966" y="2401898"/>
                <a:ext cx="4205651" cy="335202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200">
                  <a:solidFill>
                    <a:srgbClr val="FFFFFF"/>
                  </a:solidFill>
                  <a:ea typeface="Arial" charset="0"/>
                  <a:cs typeface="Arial" charset="0"/>
                </a:endParaRPr>
              </a:p>
            </p:txBody>
          </p:sp>
          <p:sp>
            <p:nvSpPr>
              <p:cNvPr id="18" name="Rectangle 17">
                <a:extLst>
                  <a:ext uri="{FF2B5EF4-FFF2-40B4-BE49-F238E27FC236}">
                    <a16:creationId xmlns:a16="http://schemas.microsoft.com/office/drawing/2014/main" xmlns="" id="{8F4573E0-A77D-433D-A7E5-04F9BF9A0F45}"/>
                  </a:ext>
                </a:extLst>
              </p:cNvPr>
              <p:cNvSpPr/>
              <p:nvPr/>
            </p:nvSpPr>
            <p:spPr>
              <a:xfrm>
                <a:off x="7325810" y="3034755"/>
                <a:ext cx="2813512" cy="205731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200" dirty="0">
                  <a:solidFill>
                    <a:srgbClr val="FFFFFF"/>
                  </a:solidFill>
                  <a:ea typeface="Arial" charset="0"/>
                  <a:cs typeface="Arial" charset="0"/>
                </a:endParaRPr>
              </a:p>
            </p:txBody>
          </p:sp>
          <p:sp>
            <p:nvSpPr>
              <p:cNvPr id="19" name="Rectangle 18">
                <a:extLst>
                  <a:ext uri="{FF2B5EF4-FFF2-40B4-BE49-F238E27FC236}">
                    <a16:creationId xmlns:a16="http://schemas.microsoft.com/office/drawing/2014/main" xmlns="" id="{4FAD86E8-63F8-412E-8842-3B7AC4D6A19E}"/>
                  </a:ext>
                </a:extLst>
              </p:cNvPr>
              <p:cNvSpPr/>
              <p:nvPr/>
            </p:nvSpPr>
            <p:spPr>
              <a:xfrm>
                <a:off x="7453697" y="3208419"/>
                <a:ext cx="2557738" cy="471309"/>
              </a:xfrm>
              <a:prstGeom prst="rect">
                <a:avLst/>
              </a:prstGeom>
              <a:solidFill>
                <a:srgbClr val="FAC2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200" dirty="0">
                    <a:solidFill>
                      <a:srgbClr val="001848"/>
                    </a:solidFill>
                    <a:ea typeface="Arial" charset="0"/>
                    <a:cs typeface="Arial" charset="0"/>
                  </a:rPr>
                  <a:t>Applications</a:t>
                </a:r>
              </a:p>
            </p:txBody>
          </p:sp>
          <p:sp>
            <p:nvSpPr>
              <p:cNvPr id="20" name="Rectangle 19">
                <a:extLst>
                  <a:ext uri="{FF2B5EF4-FFF2-40B4-BE49-F238E27FC236}">
                    <a16:creationId xmlns:a16="http://schemas.microsoft.com/office/drawing/2014/main" xmlns="" id="{ABDE0F88-62AC-4BAB-87DC-FE980143164F}"/>
                  </a:ext>
                </a:extLst>
              </p:cNvPr>
              <p:cNvSpPr/>
              <p:nvPr/>
            </p:nvSpPr>
            <p:spPr>
              <a:xfrm>
                <a:off x="7453697" y="3796104"/>
                <a:ext cx="2557738" cy="471309"/>
              </a:xfrm>
              <a:prstGeom prst="rect">
                <a:avLst/>
              </a:prstGeom>
              <a:solidFill>
                <a:srgbClr val="FAC2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200" dirty="0">
                    <a:solidFill>
                      <a:srgbClr val="001848"/>
                    </a:solidFill>
                    <a:ea typeface="Arial" charset="0"/>
                    <a:cs typeface="Arial" charset="0"/>
                  </a:rPr>
                  <a:t>Workflow Management</a:t>
                </a:r>
              </a:p>
            </p:txBody>
          </p:sp>
          <p:sp>
            <p:nvSpPr>
              <p:cNvPr id="21" name="Rectangle 20">
                <a:extLst>
                  <a:ext uri="{FF2B5EF4-FFF2-40B4-BE49-F238E27FC236}">
                    <a16:creationId xmlns:a16="http://schemas.microsoft.com/office/drawing/2014/main" xmlns="" id="{7086E99D-052F-4440-B61E-96D1AC29E998}"/>
                  </a:ext>
                </a:extLst>
              </p:cNvPr>
              <p:cNvSpPr/>
              <p:nvPr/>
            </p:nvSpPr>
            <p:spPr>
              <a:xfrm>
                <a:off x="7453697" y="4383790"/>
                <a:ext cx="2557738" cy="471309"/>
              </a:xfrm>
              <a:prstGeom prst="rect">
                <a:avLst/>
              </a:prstGeom>
              <a:solidFill>
                <a:srgbClr val="FAC2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200" dirty="0">
                    <a:solidFill>
                      <a:srgbClr val="001848"/>
                    </a:solidFill>
                    <a:ea typeface="Arial" charset="0"/>
                    <a:cs typeface="Arial" charset="0"/>
                  </a:rPr>
                  <a:t>Content Management</a:t>
                </a:r>
              </a:p>
            </p:txBody>
          </p:sp>
          <p:sp>
            <p:nvSpPr>
              <p:cNvPr id="22" name="TextBox 21">
                <a:extLst>
                  <a:ext uri="{FF2B5EF4-FFF2-40B4-BE49-F238E27FC236}">
                    <a16:creationId xmlns:a16="http://schemas.microsoft.com/office/drawing/2014/main" xmlns="" id="{A074368A-19C8-496D-B561-E66822DEA8D5}"/>
                  </a:ext>
                </a:extLst>
              </p:cNvPr>
              <p:cNvSpPr txBox="1"/>
              <p:nvPr/>
            </p:nvSpPr>
            <p:spPr>
              <a:xfrm>
                <a:off x="7232492" y="5191873"/>
                <a:ext cx="2778945" cy="585509"/>
              </a:xfrm>
              <a:prstGeom prst="rect">
                <a:avLst/>
              </a:prstGeom>
              <a:noFill/>
            </p:spPr>
            <p:txBody>
              <a:bodyPr wrap="square" rtlCol="0">
                <a:spAutoFit/>
              </a:bodyPr>
              <a:lstStyle/>
              <a:p>
                <a:pPr algn="ctr"/>
                <a:r>
                  <a:rPr lang="en-US" sz="1200">
                    <a:solidFill>
                      <a:srgbClr val="6D6E71"/>
                    </a:solidFill>
                    <a:latin typeface="Arial" charset="0"/>
                    <a:ea typeface="Arial" charset="0"/>
                    <a:cs typeface="Arial" charset="0"/>
                  </a:rPr>
                  <a:t>Across Locations &amp; Devices</a:t>
                </a:r>
              </a:p>
            </p:txBody>
          </p:sp>
          <p:sp>
            <p:nvSpPr>
              <p:cNvPr id="23" name="TextBox 22">
                <a:extLst>
                  <a:ext uri="{FF2B5EF4-FFF2-40B4-BE49-F238E27FC236}">
                    <a16:creationId xmlns:a16="http://schemas.microsoft.com/office/drawing/2014/main" xmlns="" id="{B21D3C42-6494-47C2-8C72-223598319D38}"/>
                  </a:ext>
                </a:extLst>
              </p:cNvPr>
              <p:cNvSpPr txBox="1"/>
              <p:nvPr/>
            </p:nvSpPr>
            <p:spPr>
              <a:xfrm>
                <a:off x="7220909" y="2609605"/>
                <a:ext cx="2778946" cy="585509"/>
              </a:xfrm>
              <a:prstGeom prst="rect">
                <a:avLst/>
              </a:prstGeom>
              <a:noFill/>
            </p:spPr>
            <p:txBody>
              <a:bodyPr wrap="square" rtlCol="0">
                <a:spAutoFit/>
              </a:bodyPr>
              <a:lstStyle/>
              <a:p>
                <a:pPr algn="ctr"/>
                <a:r>
                  <a:rPr lang="en-US" sz="1200">
                    <a:solidFill>
                      <a:srgbClr val="6D6E71"/>
                    </a:solidFill>
                    <a:latin typeface="Arial" charset="0"/>
                    <a:ea typeface="Arial" charset="0"/>
                    <a:cs typeface="Arial" charset="0"/>
                  </a:rPr>
                  <a:t>Across Supply Chain </a:t>
                </a:r>
              </a:p>
            </p:txBody>
          </p:sp>
          <p:sp>
            <p:nvSpPr>
              <p:cNvPr id="24" name="TextBox 23">
                <a:extLst>
                  <a:ext uri="{FF2B5EF4-FFF2-40B4-BE49-F238E27FC236}">
                    <a16:creationId xmlns:a16="http://schemas.microsoft.com/office/drawing/2014/main" xmlns="" id="{001FB806-F35E-4739-AE6E-D02AA0EEB023}"/>
                  </a:ext>
                </a:extLst>
              </p:cNvPr>
              <p:cNvSpPr txBox="1"/>
              <p:nvPr/>
            </p:nvSpPr>
            <p:spPr>
              <a:xfrm rot="16200000">
                <a:off x="5711993" y="3687577"/>
                <a:ext cx="2778944" cy="498638"/>
              </a:xfrm>
              <a:prstGeom prst="rect">
                <a:avLst/>
              </a:prstGeom>
              <a:noFill/>
            </p:spPr>
            <p:txBody>
              <a:bodyPr wrap="square" rtlCol="0">
                <a:spAutoFit/>
              </a:bodyPr>
              <a:lstStyle/>
              <a:p>
                <a:pPr algn="ctr"/>
                <a:r>
                  <a:rPr lang="en-US" sz="1200">
                    <a:solidFill>
                      <a:srgbClr val="6D6E71"/>
                    </a:solidFill>
                    <a:latin typeface="Arial" charset="0"/>
                    <a:ea typeface="Arial" charset="0"/>
                    <a:cs typeface="Arial" charset="0"/>
                  </a:rPr>
                  <a:t>Across Enterprise</a:t>
                </a:r>
              </a:p>
            </p:txBody>
          </p:sp>
          <p:sp>
            <p:nvSpPr>
              <p:cNvPr id="25" name="TextBox 24">
                <a:extLst>
                  <a:ext uri="{FF2B5EF4-FFF2-40B4-BE49-F238E27FC236}">
                    <a16:creationId xmlns:a16="http://schemas.microsoft.com/office/drawing/2014/main" xmlns="" id="{B5A583B4-E487-4FC5-A9B5-B1776B92AD0C}"/>
                  </a:ext>
                </a:extLst>
              </p:cNvPr>
              <p:cNvSpPr txBox="1"/>
              <p:nvPr/>
            </p:nvSpPr>
            <p:spPr>
              <a:xfrm rot="5400000">
                <a:off x="9060623" y="3793240"/>
                <a:ext cx="2778944" cy="498638"/>
              </a:xfrm>
              <a:prstGeom prst="rect">
                <a:avLst/>
              </a:prstGeom>
              <a:noFill/>
            </p:spPr>
            <p:txBody>
              <a:bodyPr wrap="square" rtlCol="0">
                <a:spAutoFit/>
              </a:bodyPr>
              <a:lstStyle/>
              <a:p>
                <a:pPr algn="ctr"/>
                <a:r>
                  <a:rPr lang="en-US" sz="1200" dirty="0">
                    <a:solidFill>
                      <a:srgbClr val="6D6E71"/>
                    </a:solidFill>
                    <a:latin typeface="Arial" charset="0"/>
                    <a:ea typeface="Arial" charset="0"/>
                    <a:cs typeface="Arial" charset="0"/>
                  </a:rPr>
                  <a:t>Across Content Lifecycle</a:t>
                </a:r>
              </a:p>
            </p:txBody>
          </p:sp>
        </p:grpSp>
        <p:sp>
          <p:nvSpPr>
            <p:cNvPr id="26" name="Rectangle 25">
              <a:extLst>
                <a:ext uri="{FF2B5EF4-FFF2-40B4-BE49-F238E27FC236}">
                  <a16:creationId xmlns:a16="http://schemas.microsoft.com/office/drawing/2014/main" xmlns="" id="{A02BAC86-F1CE-41BF-818E-EBA9CA4E8FAF}"/>
                </a:ext>
              </a:extLst>
            </p:cNvPr>
            <p:cNvSpPr/>
            <p:nvPr/>
          </p:nvSpPr>
          <p:spPr bwMode="auto">
            <a:xfrm>
              <a:off x="934681" y="4016624"/>
              <a:ext cx="1124937" cy="511614"/>
            </a:xfrm>
            <a:prstGeom prst="rect">
              <a:avLst/>
            </a:prstGeom>
            <a:solidFill>
              <a:schemeClr val="bg2">
                <a:lumMod val="90000"/>
              </a:schemeClr>
            </a:solidFill>
            <a:ln w="28575" algn="ctr">
              <a:noFill/>
              <a:prstDash val="sysDash"/>
              <a:round/>
              <a:headEnd/>
              <a:tailEnd/>
            </a:ln>
            <a:effectLst/>
          </p:spPr>
          <p:txBody>
            <a:bodyPr tIns="68598" bIns="68598" rtlCol="0" anchor="ctr"/>
            <a:lstStyle/>
            <a:p>
              <a:r>
                <a:rPr lang="en-US" sz="1200" b="1" dirty="0">
                  <a:solidFill>
                    <a:srgbClr val="6D6E71"/>
                  </a:solidFill>
                  <a:ea typeface="ＭＳ Ｐゴシック" pitchFamily="34" charset="-128"/>
                  <a:cs typeface="Arial" pitchFamily="34" charset="0"/>
                </a:rPr>
                <a:t>Processing</a:t>
              </a:r>
            </a:p>
          </p:txBody>
        </p:sp>
        <p:sp>
          <p:nvSpPr>
            <p:cNvPr id="27" name="Rectangle 26">
              <a:extLst>
                <a:ext uri="{FF2B5EF4-FFF2-40B4-BE49-F238E27FC236}">
                  <a16:creationId xmlns:a16="http://schemas.microsoft.com/office/drawing/2014/main" xmlns="" id="{1B29E8E5-1D0B-41A2-9E94-90FFFA5219BA}"/>
                </a:ext>
              </a:extLst>
            </p:cNvPr>
            <p:cNvSpPr/>
            <p:nvPr/>
          </p:nvSpPr>
          <p:spPr bwMode="auto">
            <a:xfrm>
              <a:off x="934681" y="1276420"/>
              <a:ext cx="1124937" cy="511614"/>
            </a:xfrm>
            <a:prstGeom prst="rect">
              <a:avLst/>
            </a:prstGeom>
            <a:solidFill>
              <a:schemeClr val="bg2">
                <a:lumMod val="90000"/>
              </a:schemeClr>
            </a:solidFill>
            <a:ln w="28575" algn="ctr">
              <a:noFill/>
              <a:prstDash val="sysDash"/>
              <a:round/>
              <a:headEnd/>
              <a:tailEnd/>
            </a:ln>
            <a:effectLst/>
          </p:spPr>
          <p:txBody>
            <a:bodyPr tIns="68598" bIns="68598" rtlCol="0" anchor="ctr"/>
            <a:lstStyle/>
            <a:p>
              <a:r>
                <a:rPr lang="en-US" sz="1200" b="1" dirty="0">
                  <a:solidFill>
                    <a:srgbClr val="6D6E71"/>
                  </a:solidFill>
                  <a:ea typeface="ＭＳ Ｐゴシック" pitchFamily="34" charset="-128"/>
                  <a:cs typeface="Arial" pitchFamily="34" charset="0"/>
                </a:rPr>
                <a:t>Production</a:t>
              </a:r>
            </a:p>
          </p:txBody>
        </p:sp>
        <p:sp>
          <p:nvSpPr>
            <p:cNvPr id="28" name="Rectangle 27">
              <a:extLst>
                <a:ext uri="{FF2B5EF4-FFF2-40B4-BE49-F238E27FC236}">
                  <a16:creationId xmlns:a16="http://schemas.microsoft.com/office/drawing/2014/main" xmlns="" id="{BD3E6E1E-628C-4E45-8CB3-F5630F64BF72}"/>
                </a:ext>
              </a:extLst>
            </p:cNvPr>
            <p:cNvSpPr/>
            <p:nvPr/>
          </p:nvSpPr>
          <p:spPr bwMode="auto">
            <a:xfrm>
              <a:off x="934681" y="1961471"/>
              <a:ext cx="1124937" cy="511614"/>
            </a:xfrm>
            <a:prstGeom prst="rect">
              <a:avLst/>
            </a:prstGeom>
            <a:solidFill>
              <a:schemeClr val="bg2">
                <a:lumMod val="90000"/>
              </a:schemeClr>
            </a:solidFill>
            <a:ln w="28575" algn="ctr">
              <a:noFill/>
              <a:prstDash val="sysDash"/>
              <a:round/>
              <a:headEnd/>
              <a:tailEnd/>
            </a:ln>
            <a:effectLst/>
          </p:spPr>
          <p:txBody>
            <a:bodyPr tIns="68598" bIns="68598" rtlCol="0" anchor="ctr"/>
            <a:lstStyle/>
            <a:p>
              <a:r>
                <a:rPr lang="en-US" sz="1200" b="1" dirty="0">
                  <a:solidFill>
                    <a:srgbClr val="6D6E71"/>
                  </a:solidFill>
                  <a:ea typeface="ＭＳ Ｐゴシック" pitchFamily="34" charset="-128"/>
                  <a:cs typeface="Arial" pitchFamily="34" charset="0"/>
                </a:rPr>
                <a:t>Broadcast</a:t>
              </a:r>
            </a:p>
          </p:txBody>
        </p:sp>
        <p:sp>
          <p:nvSpPr>
            <p:cNvPr id="29" name="Rectangle 28">
              <a:extLst>
                <a:ext uri="{FF2B5EF4-FFF2-40B4-BE49-F238E27FC236}">
                  <a16:creationId xmlns:a16="http://schemas.microsoft.com/office/drawing/2014/main" xmlns="" id="{6AEE0EE2-F6A5-4437-B31B-174BAE15DF04}"/>
                </a:ext>
              </a:extLst>
            </p:cNvPr>
            <p:cNvSpPr/>
            <p:nvPr/>
          </p:nvSpPr>
          <p:spPr bwMode="auto">
            <a:xfrm>
              <a:off x="934681" y="2646522"/>
              <a:ext cx="1124937" cy="511614"/>
            </a:xfrm>
            <a:prstGeom prst="rect">
              <a:avLst/>
            </a:prstGeom>
            <a:solidFill>
              <a:schemeClr val="bg2">
                <a:lumMod val="90000"/>
              </a:schemeClr>
            </a:solidFill>
            <a:ln w="28575" algn="ctr">
              <a:noFill/>
              <a:prstDash val="sysDash"/>
              <a:round/>
              <a:headEnd/>
              <a:tailEnd/>
            </a:ln>
            <a:effectLst/>
          </p:spPr>
          <p:txBody>
            <a:bodyPr tIns="68598" bIns="68598" rtlCol="0" anchor="ctr"/>
            <a:lstStyle/>
            <a:p>
              <a:r>
                <a:rPr lang="en-US" sz="1200" b="1" dirty="0">
                  <a:solidFill>
                    <a:srgbClr val="6D6E71"/>
                  </a:solidFill>
                  <a:ea typeface="ＭＳ Ｐゴシック" pitchFamily="34" charset="-128"/>
                  <a:cs typeface="Arial" pitchFamily="34" charset="0"/>
                </a:rPr>
                <a:t>Marketing</a:t>
              </a:r>
            </a:p>
          </p:txBody>
        </p:sp>
        <p:sp>
          <p:nvSpPr>
            <p:cNvPr id="30" name="Rectangle 29">
              <a:extLst>
                <a:ext uri="{FF2B5EF4-FFF2-40B4-BE49-F238E27FC236}">
                  <a16:creationId xmlns:a16="http://schemas.microsoft.com/office/drawing/2014/main" xmlns="" id="{3F135671-031A-4F7A-A54C-C416B0B06E84}"/>
                </a:ext>
              </a:extLst>
            </p:cNvPr>
            <p:cNvSpPr/>
            <p:nvPr/>
          </p:nvSpPr>
          <p:spPr bwMode="auto">
            <a:xfrm>
              <a:off x="934681" y="3331574"/>
              <a:ext cx="1124937" cy="511614"/>
            </a:xfrm>
            <a:prstGeom prst="rect">
              <a:avLst/>
            </a:prstGeom>
            <a:solidFill>
              <a:schemeClr val="bg2">
                <a:lumMod val="90000"/>
              </a:schemeClr>
            </a:solidFill>
            <a:ln w="28575" algn="ctr">
              <a:noFill/>
              <a:prstDash val="sysDash"/>
              <a:round/>
              <a:headEnd/>
              <a:tailEnd/>
            </a:ln>
            <a:effectLst/>
          </p:spPr>
          <p:txBody>
            <a:bodyPr tIns="68598" bIns="68598" rtlCol="0" anchor="ctr"/>
            <a:lstStyle/>
            <a:p>
              <a:r>
                <a:rPr lang="en-US" sz="1200" b="1" dirty="0">
                  <a:solidFill>
                    <a:srgbClr val="6D6E71"/>
                  </a:solidFill>
                  <a:ea typeface="ＭＳ Ｐゴシック" pitchFamily="34" charset="-128"/>
                  <a:cs typeface="Arial" pitchFamily="34" charset="0"/>
                </a:rPr>
                <a:t>Distribution</a:t>
              </a:r>
            </a:p>
          </p:txBody>
        </p:sp>
        <p:sp>
          <p:nvSpPr>
            <p:cNvPr id="31" name="Rounded Rectangle 57">
              <a:extLst>
                <a:ext uri="{FF2B5EF4-FFF2-40B4-BE49-F238E27FC236}">
                  <a16:creationId xmlns:a16="http://schemas.microsoft.com/office/drawing/2014/main" xmlns="" id="{4C27383E-103C-4915-A2B6-186D2D8E186B}"/>
                </a:ext>
              </a:extLst>
            </p:cNvPr>
            <p:cNvSpPr/>
            <p:nvPr/>
          </p:nvSpPr>
          <p:spPr>
            <a:xfrm>
              <a:off x="2136845" y="1291169"/>
              <a:ext cx="2556980" cy="3251818"/>
            </a:xfrm>
            <a:prstGeom prst="roundRect">
              <a:avLst>
                <a:gd name="adj" fmla="val 787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IN" sz="1200" dirty="0">
                <a:solidFill>
                  <a:srgbClr val="E6E7E8">
                    <a:lumMod val="10000"/>
                  </a:srgbClr>
                </a:solidFill>
              </a:endParaRPr>
            </a:p>
          </p:txBody>
        </p:sp>
        <p:sp>
          <p:nvSpPr>
            <p:cNvPr id="32" name="Rectangle 31">
              <a:extLst>
                <a:ext uri="{FF2B5EF4-FFF2-40B4-BE49-F238E27FC236}">
                  <a16:creationId xmlns:a16="http://schemas.microsoft.com/office/drawing/2014/main" xmlns="" id="{80F2F441-8DCD-4FB8-9DD7-DC40AF3D9090}"/>
                </a:ext>
              </a:extLst>
            </p:cNvPr>
            <p:cNvSpPr/>
            <p:nvPr/>
          </p:nvSpPr>
          <p:spPr bwMode="auto">
            <a:xfrm rot="16200000">
              <a:off x="-1081636" y="2595167"/>
              <a:ext cx="3269748" cy="543767"/>
            </a:xfrm>
            <a:prstGeom prst="rect">
              <a:avLst/>
            </a:prstGeom>
            <a:solidFill>
              <a:schemeClr val="accent1"/>
            </a:solidFill>
            <a:ln w="28575" algn="ctr">
              <a:noFill/>
              <a:prstDash val="sysDash"/>
              <a:round/>
              <a:headEnd/>
              <a:tailEnd/>
            </a:ln>
            <a:effectLst/>
          </p:spPr>
          <p:txBody>
            <a:bodyPr tIns="68598" bIns="68598" rtlCol="0" anchor="ctr"/>
            <a:lstStyle/>
            <a:p>
              <a:pPr algn="ctr"/>
              <a:r>
                <a:rPr lang="en-US" sz="1600" b="1" dirty="0">
                  <a:solidFill>
                    <a:srgbClr val="FFFFFF"/>
                  </a:solidFill>
                  <a:ea typeface="ＭＳ Ｐゴシック" pitchFamily="34" charset="-128"/>
                  <a:cs typeface="Arial" pitchFamily="34" charset="0"/>
                </a:rPr>
                <a:t>Enterprise</a:t>
              </a:r>
            </a:p>
          </p:txBody>
        </p:sp>
        <p:pic>
          <p:nvPicPr>
            <p:cNvPr id="33" name="Picture 32">
              <a:extLst>
                <a:ext uri="{FF2B5EF4-FFF2-40B4-BE49-F238E27FC236}">
                  <a16:creationId xmlns:a16="http://schemas.microsoft.com/office/drawing/2014/main" xmlns="" id="{6783387D-E536-48DE-99AD-9811CFE693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3520" y="1573064"/>
              <a:ext cx="918942" cy="165771"/>
            </a:xfrm>
            <a:prstGeom prst="rect">
              <a:avLst/>
            </a:prstGeom>
          </p:spPr>
        </p:pic>
        <p:pic>
          <p:nvPicPr>
            <p:cNvPr id="34" name="Picture 4" descr="Image result for aframe logo">
              <a:extLst>
                <a:ext uri="{FF2B5EF4-FFF2-40B4-BE49-F238E27FC236}">
                  <a16:creationId xmlns:a16="http://schemas.microsoft.com/office/drawing/2014/main" xmlns="" id="{03DBADE7-BC91-41A8-94A0-74476A1B3D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705" y="1506208"/>
              <a:ext cx="911484" cy="28741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5th  kind logo">
              <a:extLst>
                <a:ext uri="{FF2B5EF4-FFF2-40B4-BE49-F238E27FC236}">
                  <a16:creationId xmlns:a16="http://schemas.microsoft.com/office/drawing/2014/main" xmlns="" id="{EEEF5510-0693-4306-9732-23EBA55134F7}"/>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11710" y="1835597"/>
              <a:ext cx="786759" cy="3807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vimeo logo">
              <a:extLst>
                <a:ext uri="{FF2B5EF4-FFF2-40B4-BE49-F238E27FC236}">
                  <a16:creationId xmlns:a16="http://schemas.microsoft.com/office/drawing/2014/main" xmlns="" id="{F1163EA9-2C58-4CD6-872E-7C9E9E4EE56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33690" y="1978927"/>
              <a:ext cx="699885" cy="1596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http://www.broadcastingcable.com/sites/default/files/public/Dalet%20Logo_BaseLine_RVB.png">
              <a:extLst>
                <a:ext uri="{FF2B5EF4-FFF2-40B4-BE49-F238E27FC236}">
                  <a16:creationId xmlns:a16="http://schemas.microsoft.com/office/drawing/2014/main" xmlns="" id="{494BBE77-EBB8-4141-87BA-B0C10BDDE2D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18520" y="2238906"/>
              <a:ext cx="852268" cy="42095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http://s3.amazonaws.com/pbblogassets/uploads/2012/12/avid-logo-design.jpeg">
              <a:extLst>
                <a:ext uri="{FF2B5EF4-FFF2-40B4-BE49-F238E27FC236}">
                  <a16:creationId xmlns:a16="http://schemas.microsoft.com/office/drawing/2014/main" xmlns="" id="{DB608FF9-33B5-4C76-AEFA-411C426E9AA0}"/>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10091" y="2280942"/>
              <a:ext cx="1099948" cy="413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vizRT logo">
              <a:extLst>
                <a:ext uri="{FF2B5EF4-FFF2-40B4-BE49-F238E27FC236}">
                  <a16:creationId xmlns:a16="http://schemas.microsoft.com/office/drawing/2014/main" xmlns="" id="{AF8A9E5E-F65E-4CB7-95A4-A376C3468F32}"/>
                </a:ext>
              </a:extLst>
            </p:cNvPr>
            <p:cNvPicPr>
              <a:picLocks noChangeAspect="1" noChangeArrowheads="1"/>
            </p:cNvPicPr>
            <p:nvPr/>
          </p:nvPicPr>
          <p:blipFill>
            <a:blip r:embed="rId9"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3913105" y="2238905"/>
              <a:ext cx="561414" cy="4518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Image result for pilat media logo">
              <a:extLst>
                <a:ext uri="{FF2B5EF4-FFF2-40B4-BE49-F238E27FC236}">
                  <a16:creationId xmlns:a16="http://schemas.microsoft.com/office/drawing/2014/main" xmlns="" id="{7B575EC5-614E-411F-B007-807816030A1B}"/>
                </a:ext>
              </a:extLst>
            </p:cNvPr>
            <p:cNvPicPr>
              <a:picLocks noChangeAspect="1" noChangeArrowheads="1"/>
            </p:cNvPicPr>
            <p:nvPr/>
          </p:nvPicPr>
          <p:blipFill>
            <a:blip r:embed="rId10"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866791" y="2689697"/>
              <a:ext cx="625366" cy="3275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qumu logo">
              <a:extLst>
                <a:ext uri="{FF2B5EF4-FFF2-40B4-BE49-F238E27FC236}">
                  <a16:creationId xmlns:a16="http://schemas.microsoft.com/office/drawing/2014/main" xmlns="" id="{355A3ED5-EC8F-4218-8FAD-E8D64122644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347610" y="2849297"/>
              <a:ext cx="953186" cy="1697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for panopto logo">
              <a:extLst>
                <a:ext uri="{FF2B5EF4-FFF2-40B4-BE49-F238E27FC236}">
                  <a16:creationId xmlns:a16="http://schemas.microsoft.com/office/drawing/2014/main" xmlns="" id="{4170DFFD-F918-4A7D-B607-F25471FB84C0}"/>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438714" y="3174926"/>
              <a:ext cx="1131965" cy="2099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Image result for adstream logo">
              <a:extLst>
                <a:ext uri="{FF2B5EF4-FFF2-40B4-BE49-F238E27FC236}">
                  <a16:creationId xmlns:a16="http://schemas.microsoft.com/office/drawing/2014/main" xmlns="" id="{4E31B378-4A05-4579-94C1-B8834758A798}"/>
                </a:ext>
              </a:extLst>
            </p:cNvPr>
            <p:cNvPicPr>
              <a:picLocks noChangeAspect="1" noChangeArrowheads="1"/>
            </p:cNvPicPr>
            <p:nvPr/>
          </p:nvPicPr>
          <p:blipFill>
            <a:blip r:embed="rId13"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a:fillRect/>
            </a:stretch>
          </p:blipFill>
          <p:spPr bwMode="auto">
            <a:xfrm>
              <a:off x="2123688" y="3124123"/>
              <a:ext cx="1518912" cy="38142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Image result for vubiquity logo">
              <a:extLst>
                <a:ext uri="{FF2B5EF4-FFF2-40B4-BE49-F238E27FC236}">
                  <a16:creationId xmlns:a16="http://schemas.microsoft.com/office/drawing/2014/main" xmlns="" id="{5E29E03E-46E8-4377-B1EE-772A3B9B1BE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32158" y="4136107"/>
              <a:ext cx="1137132" cy="228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xmlns="" id="{A3FDACCE-3BBF-4C96-8C36-47733D9B576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47429" y="3493883"/>
              <a:ext cx="416638" cy="335323"/>
            </a:xfrm>
            <a:prstGeom prst="rect">
              <a:avLst/>
            </a:prstGeom>
          </p:spPr>
        </p:pic>
        <p:pic>
          <p:nvPicPr>
            <p:cNvPr id="47" name="Picture 46">
              <a:extLst>
                <a:ext uri="{FF2B5EF4-FFF2-40B4-BE49-F238E27FC236}">
                  <a16:creationId xmlns:a16="http://schemas.microsoft.com/office/drawing/2014/main" xmlns="" id="{49CBAB04-B184-4E86-8229-B25C0AC303E9}"/>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b="-148"/>
            <a:stretch/>
          </p:blipFill>
          <p:spPr>
            <a:xfrm>
              <a:off x="3650675" y="3995788"/>
              <a:ext cx="794285" cy="407828"/>
            </a:xfrm>
            <a:prstGeom prst="rect">
              <a:avLst/>
            </a:prstGeom>
          </p:spPr>
        </p:pic>
        <p:pic>
          <p:nvPicPr>
            <p:cNvPr id="48" name="Picture 4" descr="http://www.bydeluxe.com/img/icons/deluxe.png">
              <a:extLst>
                <a:ext uri="{FF2B5EF4-FFF2-40B4-BE49-F238E27FC236}">
                  <a16:creationId xmlns:a16="http://schemas.microsoft.com/office/drawing/2014/main" xmlns="" id="{942FAFB8-E1D8-4809-9787-87ED72C30D4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034658" y="3549246"/>
              <a:ext cx="430081" cy="27393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encompass digital media">
              <a:extLst>
                <a:ext uri="{FF2B5EF4-FFF2-40B4-BE49-F238E27FC236}">
                  <a16:creationId xmlns:a16="http://schemas.microsoft.com/office/drawing/2014/main" xmlns="" id="{4ECCC809-172C-4E87-BCAE-B2DD3D90C0E4}"/>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905108" y="3565635"/>
              <a:ext cx="925606" cy="289594"/>
            </a:xfrm>
            <a:prstGeom prst="rect">
              <a:avLst/>
            </a:prstGeom>
            <a:noFill/>
            <a:extLst>
              <a:ext uri="{909E8E84-426E-40DD-AFC4-6F175D3DCCD1}">
                <a14:hiddenFill xmlns:a14="http://schemas.microsoft.com/office/drawing/2010/main">
                  <a:solidFill>
                    <a:srgbClr val="FFFFFF"/>
                  </a:solidFill>
                </a14:hiddenFill>
              </a:ext>
            </a:extLst>
          </p:spPr>
        </p:pic>
        <p:sp>
          <p:nvSpPr>
            <p:cNvPr id="50" name="Rounded Rectangular Callout 76">
              <a:extLst>
                <a:ext uri="{FF2B5EF4-FFF2-40B4-BE49-F238E27FC236}">
                  <a16:creationId xmlns:a16="http://schemas.microsoft.com/office/drawing/2014/main" xmlns="" id="{7779B899-E0F6-490A-9C81-466A394C3F81}"/>
                </a:ext>
              </a:extLst>
            </p:cNvPr>
            <p:cNvSpPr/>
            <p:nvPr/>
          </p:nvSpPr>
          <p:spPr>
            <a:xfrm>
              <a:off x="5230640" y="1743542"/>
              <a:ext cx="1238149" cy="1961042"/>
            </a:xfrm>
            <a:prstGeom prst="wedgeRoundRectCallout">
              <a:avLst>
                <a:gd name="adj1" fmla="val -22368"/>
                <a:gd name="adj2" fmla="val -3895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200" dirty="0">
                  <a:solidFill>
                    <a:srgbClr val="6D6E71"/>
                  </a:solidFill>
                  <a:cs typeface="Calibri" panose="020F0502020204030204" pitchFamily="34" charset="0"/>
                </a:rPr>
                <a:t>Opportunity to be Oracle &amp; SAP for M&amp;E Industry</a:t>
              </a:r>
            </a:p>
            <a:p>
              <a:pPr algn="ctr"/>
              <a:endParaRPr lang="en-US" sz="1200" dirty="0">
                <a:solidFill>
                  <a:srgbClr val="6D6E71"/>
                </a:solidFill>
                <a:cs typeface="Calibri" panose="020F0502020204030204" pitchFamily="34" charset="0"/>
              </a:endParaRPr>
            </a:p>
            <a:p>
              <a:pPr algn="ctr"/>
              <a:endParaRPr lang="en-US" sz="1200" dirty="0">
                <a:solidFill>
                  <a:srgbClr val="6D6E71"/>
                </a:solidFill>
                <a:cs typeface="Calibri" panose="020F0502020204030204" pitchFamily="34" charset="0"/>
              </a:endParaRPr>
            </a:p>
            <a:p>
              <a:pPr algn="ctr"/>
              <a:endParaRPr lang="en-US" sz="1200" dirty="0">
                <a:solidFill>
                  <a:srgbClr val="6D6E71"/>
                </a:solidFill>
                <a:cs typeface="Calibri" panose="020F0502020204030204" pitchFamily="34" charset="0"/>
              </a:endParaRPr>
            </a:p>
            <a:p>
              <a:pPr algn="ctr"/>
              <a:endParaRPr lang="en-IN" sz="1200" dirty="0">
                <a:solidFill>
                  <a:srgbClr val="6D6E71"/>
                </a:solidFill>
                <a:cs typeface="Calibri" panose="020F0502020204030204" pitchFamily="34" charset="0"/>
              </a:endParaRPr>
            </a:p>
          </p:txBody>
        </p:sp>
        <p:pic>
          <p:nvPicPr>
            <p:cNvPr id="51" name="Picture 50">
              <a:extLst>
                <a:ext uri="{FF2B5EF4-FFF2-40B4-BE49-F238E27FC236}">
                  <a16:creationId xmlns:a16="http://schemas.microsoft.com/office/drawing/2014/main" xmlns="" id="{1628BF79-05BC-482C-8252-16039F43326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408907" y="2748810"/>
              <a:ext cx="922768" cy="914388"/>
            </a:xfrm>
            <a:prstGeom prst="rect">
              <a:avLst/>
            </a:prstGeom>
          </p:spPr>
        </p:pic>
        <p:grpSp>
          <p:nvGrpSpPr>
            <p:cNvPr id="52" name="Group 51">
              <a:extLst>
                <a:ext uri="{FF2B5EF4-FFF2-40B4-BE49-F238E27FC236}">
                  <a16:creationId xmlns:a16="http://schemas.microsoft.com/office/drawing/2014/main" xmlns="" id="{19CD8576-DD5D-4BEC-9C85-DEB11602C5BD}"/>
                </a:ext>
              </a:extLst>
            </p:cNvPr>
            <p:cNvGrpSpPr/>
            <p:nvPr/>
          </p:nvGrpSpPr>
          <p:grpSpPr>
            <a:xfrm>
              <a:off x="4806686" y="2607072"/>
              <a:ext cx="370718" cy="514246"/>
              <a:chOff x="6192355" y="3723429"/>
              <a:chExt cx="1981665" cy="685483"/>
            </a:xfrm>
          </p:grpSpPr>
          <p:sp>
            <p:nvSpPr>
              <p:cNvPr id="53" name="Right Arrow 79">
                <a:extLst>
                  <a:ext uri="{FF2B5EF4-FFF2-40B4-BE49-F238E27FC236}">
                    <a16:creationId xmlns:a16="http://schemas.microsoft.com/office/drawing/2014/main" xmlns="" id="{45BABAC5-81DC-46AC-85B4-D5387A73B88A}"/>
                  </a:ext>
                </a:extLst>
              </p:cNvPr>
              <p:cNvSpPr/>
              <p:nvPr/>
            </p:nvSpPr>
            <p:spPr>
              <a:xfrm>
                <a:off x="6192355" y="3723429"/>
                <a:ext cx="1981665" cy="33330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4" name="Right Arrow 80">
                <a:extLst>
                  <a:ext uri="{FF2B5EF4-FFF2-40B4-BE49-F238E27FC236}">
                    <a16:creationId xmlns:a16="http://schemas.microsoft.com/office/drawing/2014/main" xmlns="" id="{BFAA4F60-4343-403C-A63F-6E9D893071F1}"/>
                  </a:ext>
                </a:extLst>
              </p:cNvPr>
              <p:cNvSpPr/>
              <p:nvPr/>
            </p:nvSpPr>
            <p:spPr>
              <a:xfrm>
                <a:off x="6192355" y="4075604"/>
                <a:ext cx="1981665" cy="33330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200">
                  <a:solidFill>
                    <a:srgbClr val="FFFFFF"/>
                  </a:solidFill>
                </a:endParaRPr>
              </a:p>
            </p:txBody>
          </p:sp>
        </p:grpSp>
        <p:grpSp>
          <p:nvGrpSpPr>
            <p:cNvPr id="55" name="Group 54">
              <a:extLst>
                <a:ext uri="{FF2B5EF4-FFF2-40B4-BE49-F238E27FC236}">
                  <a16:creationId xmlns:a16="http://schemas.microsoft.com/office/drawing/2014/main" xmlns="" id="{0CD17481-60C9-4D3F-8927-CC6FAC63D819}"/>
                </a:ext>
              </a:extLst>
            </p:cNvPr>
            <p:cNvGrpSpPr/>
            <p:nvPr/>
          </p:nvGrpSpPr>
          <p:grpSpPr>
            <a:xfrm>
              <a:off x="6535328" y="2626738"/>
              <a:ext cx="370718" cy="514246"/>
              <a:chOff x="6192355" y="3723429"/>
              <a:chExt cx="1981665" cy="685483"/>
            </a:xfrm>
          </p:grpSpPr>
          <p:sp>
            <p:nvSpPr>
              <p:cNvPr id="56" name="Right Arrow 82">
                <a:extLst>
                  <a:ext uri="{FF2B5EF4-FFF2-40B4-BE49-F238E27FC236}">
                    <a16:creationId xmlns:a16="http://schemas.microsoft.com/office/drawing/2014/main" xmlns="" id="{54338284-717E-40B7-A28D-85F9671384B1}"/>
                  </a:ext>
                </a:extLst>
              </p:cNvPr>
              <p:cNvSpPr/>
              <p:nvPr/>
            </p:nvSpPr>
            <p:spPr>
              <a:xfrm>
                <a:off x="6192355" y="3723429"/>
                <a:ext cx="1981665" cy="33330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57" name="Right Arrow 83">
                <a:extLst>
                  <a:ext uri="{FF2B5EF4-FFF2-40B4-BE49-F238E27FC236}">
                    <a16:creationId xmlns:a16="http://schemas.microsoft.com/office/drawing/2014/main" xmlns="" id="{472E1AF8-F6FD-4DEA-89F7-E4B88C69FB89}"/>
                  </a:ext>
                </a:extLst>
              </p:cNvPr>
              <p:cNvSpPr/>
              <p:nvPr/>
            </p:nvSpPr>
            <p:spPr>
              <a:xfrm>
                <a:off x="6192355" y="4075604"/>
                <a:ext cx="1981665" cy="33330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200">
                  <a:solidFill>
                    <a:srgbClr val="FFFFFF"/>
                  </a:solidFill>
                </a:endParaRPr>
              </a:p>
            </p:txBody>
          </p:sp>
        </p:grpSp>
      </p:grpSp>
      <p:sp>
        <p:nvSpPr>
          <p:cNvPr id="58" name="TextBox 57">
            <a:extLst>
              <a:ext uri="{FF2B5EF4-FFF2-40B4-BE49-F238E27FC236}">
                <a16:creationId xmlns:a16="http://schemas.microsoft.com/office/drawing/2014/main" xmlns="" id="{36130104-3201-46AC-9D90-6F35743E5C70}"/>
              </a:ext>
            </a:extLst>
          </p:cNvPr>
          <p:cNvSpPr txBox="1"/>
          <p:nvPr/>
        </p:nvSpPr>
        <p:spPr>
          <a:xfrm>
            <a:off x="573453" y="5318689"/>
            <a:ext cx="7658530" cy="738664"/>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solidFill>
                  <a:srgbClr val="6D6E71"/>
                </a:solidFill>
              </a:rPr>
              <a:t>The Enterprise Application Domain has been consolidated with few Mega-suite Providers</a:t>
            </a:r>
          </a:p>
          <a:p>
            <a:pPr marL="285750" indent="-285750" algn="just">
              <a:buFont typeface="Arial" panose="020B0604020202020204" pitchFamily="34" charset="0"/>
              <a:buChar char="•"/>
            </a:pPr>
            <a:r>
              <a:rPr lang="en-US" sz="1400" dirty="0">
                <a:solidFill>
                  <a:srgbClr val="6D6E71"/>
                </a:solidFill>
              </a:rPr>
              <a:t>The same evolution is panning out in Media and Entertainment Enterprises</a:t>
            </a:r>
          </a:p>
          <a:p>
            <a:pPr marL="285750" indent="-285750">
              <a:buFont typeface="Arial" panose="020B0604020202020204" pitchFamily="34" charset="0"/>
              <a:buChar char="•"/>
            </a:pPr>
            <a:r>
              <a:rPr lang="en-US" sz="1400" dirty="0">
                <a:solidFill>
                  <a:srgbClr val="6D6E71"/>
                </a:solidFill>
              </a:rPr>
              <a:t>CLEAR™ is the most established Hybrid Cloud Media ERP across the globe</a:t>
            </a:r>
          </a:p>
        </p:txBody>
      </p:sp>
      <p:sp>
        <p:nvSpPr>
          <p:cNvPr id="2" name="Slide Number Placeholder 1"/>
          <p:cNvSpPr>
            <a:spLocks noGrp="1"/>
          </p:cNvSpPr>
          <p:nvPr>
            <p:ph type="sldNum" sz="quarter" idx="12"/>
          </p:nvPr>
        </p:nvSpPr>
        <p:spPr/>
        <p:txBody>
          <a:bodyPr/>
          <a:lstStyle/>
          <a:p>
            <a:fld id="{0C5A287F-D114-43E7-BD4D-78E2667236B0}" type="slidenum">
              <a:rPr lang="en-IN" smtClean="0"/>
              <a:pPr/>
              <a:t>24</a:t>
            </a:fld>
            <a:endParaRPr lang="en-IN" dirty="0"/>
          </a:p>
        </p:txBody>
      </p:sp>
    </p:spTree>
    <p:extLst>
      <p:ext uri="{BB962C8B-B14F-4D97-AF65-F5344CB8AC3E}">
        <p14:creationId xmlns:p14="http://schemas.microsoft.com/office/powerpoint/2010/main" val="3808734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40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p:cNvCxnSpPr>
            <a:endCxn id="190" idx="3"/>
          </p:cNvCxnSpPr>
          <p:nvPr/>
        </p:nvCxnSpPr>
        <p:spPr>
          <a:xfrm flipV="1">
            <a:off x="3792780" y="4650035"/>
            <a:ext cx="154508" cy="154066"/>
          </a:xfrm>
          <a:prstGeom prst="line">
            <a:avLst/>
          </a:prstGeom>
          <a:noFill/>
          <a:ln w="12700" cap="flat" cmpd="sng" algn="ctr">
            <a:solidFill>
              <a:srgbClr val="A7A9AC"/>
            </a:solidFill>
            <a:prstDash val="sysDash"/>
          </a:ln>
          <a:effectLst/>
        </p:spPr>
      </p:cxnSp>
      <p:cxnSp>
        <p:nvCxnSpPr>
          <p:cNvPr id="119" name="Straight Connector 118"/>
          <p:cNvCxnSpPr>
            <a:endCxn id="189" idx="3"/>
          </p:cNvCxnSpPr>
          <p:nvPr/>
        </p:nvCxnSpPr>
        <p:spPr>
          <a:xfrm flipV="1">
            <a:off x="4079621" y="4432666"/>
            <a:ext cx="82034" cy="169467"/>
          </a:xfrm>
          <a:prstGeom prst="line">
            <a:avLst/>
          </a:prstGeom>
          <a:noFill/>
          <a:ln w="12700" cap="flat" cmpd="sng" algn="ctr">
            <a:solidFill>
              <a:srgbClr val="A7A9AC"/>
            </a:solidFill>
            <a:prstDash val="sysDash"/>
          </a:ln>
          <a:effectLst/>
        </p:spPr>
      </p:cxnSp>
      <p:cxnSp>
        <p:nvCxnSpPr>
          <p:cNvPr id="120" name="Straight Connector 119"/>
          <p:cNvCxnSpPr>
            <a:stCxn id="189" idx="4"/>
            <a:endCxn id="188" idx="0"/>
          </p:cNvCxnSpPr>
          <p:nvPr/>
        </p:nvCxnSpPr>
        <p:spPr>
          <a:xfrm flipH="1" flipV="1">
            <a:off x="4032094" y="4158685"/>
            <a:ext cx="150398" cy="285489"/>
          </a:xfrm>
          <a:prstGeom prst="line">
            <a:avLst/>
          </a:prstGeom>
          <a:noFill/>
          <a:ln w="12700" cap="flat" cmpd="sng" algn="ctr">
            <a:solidFill>
              <a:srgbClr val="A7A9AC"/>
            </a:solidFill>
            <a:prstDash val="sysDash"/>
          </a:ln>
          <a:effectLst/>
        </p:spPr>
      </p:cxnSp>
      <p:cxnSp>
        <p:nvCxnSpPr>
          <p:cNvPr id="121" name="Straight Connector 120"/>
          <p:cNvCxnSpPr>
            <a:stCxn id="188" idx="7"/>
            <a:endCxn id="187" idx="3"/>
          </p:cNvCxnSpPr>
          <p:nvPr/>
        </p:nvCxnSpPr>
        <p:spPr>
          <a:xfrm flipV="1">
            <a:off x="4052931" y="3951232"/>
            <a:ext cx="252740" cy="218961"/>
          </a:xfrm>
          <a:prstGeom prst="line">
            <a:avLst/>
          </a:prstGeom>
          <a:noFill/>
          <a:ln w="12700" cap="flat" cmpd="sng" algn="ctr">
            <a:solidFill>
              <a:srgbClr val="A7A9AC"/>
            </a:solidFill>
            <a:prstDash val="sysDash"/>
          </a:ln>
          <a:effectLst/>
        </p:spPr>
      </p:cxnSp>
      <p:cxnSp>
        <p:nvCxnSpPr>
          <p:cNvPr id="122" name="Straight Connector 121"/>
          <p:cNvCxnSpPr>
            <a:stCxn id="187" idx="0"/>
            <a:endCxn id="186" idx="1"/>
          </p:cNvCxnSpPr>
          <p:nvPr/>
        </p:nvCxnSpPr>
        <p:spPr>
          <a:xfrm flipH="1" flipV="1">
            <a:off x="4175566" y="3710915"/>
            <a:ext cx="150942" cy="173244"/>
          </a:xfrm>
          <a:prstGeom prst="line">
            <a:avLst/>
          </a:prstGeom>
          <a:noFill/>
          <a:ln w="12700" cap="flat" cmpd="sng" algn="ctr">
            <a:solidFill>
              <a:srgbClr val="A7A9AC"/>
            </a:solidFill>
            <a:prstDash val="sysDash"/>
          </a:ln>
          <a:effectLst/>
        </p:spPr>
      </p:cxnSp>
      <p:cxnSp>
        <p:nvCxnSpPr>
          <p:cNvPr id="123" name="Straight Connector 122"/>
          <p:cNvCxnSpPr>
            <a:stCxn id="186" idx="4"/>
            <a:endCxn id="185" idx="7"/>
          </p:cNvCxnSpPr>
          <p:nvPr/>
        </p:nvCxnSpPr>
        <p:spPr>
          <a:xfrm flipV="1">
            <a:off x="4196403" y="3497606"/>
            <a:ext cx="222950" cy="280382"/>
          </a:xfrm>
          <a:prstGeom prst="line">
            <a:avLst/>
          </a:prstGeom>
          <a:noFill/>
          <a:ln w="12700" cap="flat" cmpd="sng" algn="ctr">
            <a:solidFill>
              <a:srgbClr val="A7A9AC"/>
            </a:solidFill>
            <a:prstDash val="sysDash"/>
          </a:ln>
          <a:effectLst/>
        </p:spPr>
      </p:cxnSp>
      <p:cxnSp>
        <p:nvCxnSpPr>
          <p:cNvPr id="124" name="Straight Connector 123"/>
          <p:cNvCxnSpPr>
            <a:stCxn id="185" idx="5"/>
            <a:endCxn id="184" idx="0"/>
          </p:cNvCxnSpPr>
          <p:nvPr/>
        </p:nvCxnSpPr>
        <p:spPr>
          <a:xfrm flipH="1" flipV="1">
            <a:off x="4236739" y="3267738"/>
            <a:ext cx="182614" cy="285433"/>
          </a:xfrm>
          <a:prstGeom prst="line">
            <a:avLst/>
          </a:prstGeom>
          <a:noFill/>
          <a:ln w="12700" cap="flat" cmpd="sng" algn="ctr">
            <a:solidFill>
              <a:srgbClr val="A7A9AC"/>
            </a:solidFill>
            <a:prstDash val="sysDash"/>
          </a:ln>
          <a:effectLst/>
        </p:spPr>
      </p:cxnSp>
      <p:cxnSp>
        <p:nvCxnSpPr>
          <p:cNvPr id="125" name="Straight Connector 124"/>
          <p:cNvCxnSpPr>
            <a:stCxn id="184" idx="7"/>
          </p:cNvCxnSpPr>
          <p:nvPr/>
        </p:nvCxnSpPr>
        <p:spPr>
          <a:xfrm flipV="1">
            <a:off x="4257575" y="2988357"/>
            <a:ext cx="134089" cy="290888"/>
          </a:xfrm>
          <a:prstGeom prst="line">
            <a:avLst/>
          </a:prstGeom>
          <a:noFill/>
          <a:ln w="12700" cap="flat" cmpd="sng" algn="ctr">
            <a:solidFill>
              <a:srgbClr val="A7A9AC"/>
            </a:solidFill>
            <a:prstDash val="sysDash"/>
          </a:ln>
          <a:effectLst/>
        </p:spPr>
      </p:cxnSp>
      <p:cxnSp>
        <p:nvCxnSpPr>
          <p:cNvPr id="126" name="Straight Connector 125"/>
          <p:cNvCxnSpPr>
            <a:stCxn id="183" idx="5"/>
            <a:endCxn id="182" idx="0"/>
          </p:cNvCxnSpPr>
          <p:nvPr/>
        </p:nvCxnSpPr>
        <p:spPr>
          <a:xfrm flipH="1" flipV="1">
            <a:off x="4298524" y="2756392"/>
            <a:ext cx="192837" cy="292761"/>
          </a:xfrm>
          <a:prstGeom prst="line">
            <a:avLst/>
          </a:prstGeom>
          <a:noFill/>
          <a:ln w="12700" cap="flat" cmpd="sng" algn="ctr">
            <a:solidFill>
              <a:srgbClr val="A7A9AC"/>
            </a:solidFill>
            <a:prstDash val="sysDash"/>
          </a:ln>
          <a:effectLst/>
        </p:spPr>
      </p:cxnSp>
      <p:cxnSp>
        <p:nvCxnSpPr>
          <p:cNvPr id="127" name="Straight Connector 126"/>
          <p:cNvCxnSpPr>
            <a:stCxn id="182" idx="0"/>
            <a:endCxn id="181" idx="6"/>
          </p:cNvCxnSpPr>
          <p:nvPr/>
        </p:nvCxnSpPr>
        <p:spPr>
          <a:xfrm flipV="1">
            <a:off x="4298524" y="2539385"/>
            <a:ext cx="273476" cy="217007"/>
          </a:xfrm>
          <a:prstGeom prst="line">
            <a:avLst/>
          </a:prstGeom>
          <a:noFill/>
          <a:ln w="12700" cap="flat" cmpd="sng" algn="ctr">
            <a:solidFill>
              <a:srgbClr val="A7A9AC"/>
            </a:solidFill>
            <a:prstDash val="sysDash"/>
          </a:ln>
          <a:effectLst/>
        </p:spPr>
      </p:cxnSp>
      <p:cxnSp>
        <p:nvCxnSpPr>
          <p:cNvPr id="128" name="Straight Connector 127"/>
          <p:cNvCxnSpPr>
            <a:stCxn id="181" idx="0"/>
            <a:endCxn id="180" idx="0"/>
          </p:cNvCxnSpPr>
          <p:nvPr/>
        </p:nvCxnSpPr>
        <p:spPr>
          <a:xfrm flipH="1" flipV="1">
            <a:off x="4301252" y="1818678"/>
            <a:ext cx="241280" cy="681416"/>
          </a:xfrm>
          <a:prstGeom prst="line">
            <a:avLst/>
          </a:prstGeom>
          <a:noFill/>
          <a:ln w="12700" cap="flat" cmpd="sng" algn="ctr">
            <a:solidFill>
              <a:srgbClr val="A7A9AC"/>
            </a:solidFill>
            <a:prstDash val="sysDash"/>
          </a:ln>
          <a:effectLst/>
        </p:spPr>
      </p:cxnSp>
      <p:cxnSp>
        <p:nvCxnSpPr>
          <p:cNvPr id="129" name="Straight Connector 128"/>
          <p:cNvCxnSpPr>
            <a:stCxn id="180" idx="0"/>
            <a:endCxn id="179" idx="3"/>
          </p:cNvCxnSpPr>
          <p:nvPr/>
        </p:nvCxnSpPr>
        <p:spPr>
          <a:xfrm flipV="1">
            <a:off x="4301252" y="1343971"/>
            <a:ext cx="148435" cy="474707"/>
          </a:xfrm>
          <a:prstGeom prst="line">
            <a:avLst/>
          </a:prstGeom>
          <a:noFill/>
          <a:ln w="12700" cap="flat" cmpd="sng" algn="ctr">
            <a:solidFill>
              <a:srgbClr val="A7A9AC"/>
            </a:solidFill>
            <a:prstDash val="sysDash"/>
          </a:ln>
          <a:effectLst/>
        </p:spPr>
      </p:cxnSp>
      <p:sp>
        <p:nvSpPr>
          <p:cNvPr id="134" name="TextBox 133"/>
          <p:cNvSpPr txBox="1"/>
          <p:nvPr/>
        </p:nvSpPr>
        <p:spPr>
          <a:xfrm>
            <a:off x="4067944" y="1196752"/>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2014</a:t>
            </a:r>
          </a:p>
        </p:txBody>
      </p:sp>
      <p:sp>
        <p:nvSpPr>
          <p:cNvPr id="135" name="TextBox 134"/>
          <p:cNvSpPr txBox="1"/>
          <p:nvPr/>
        </p:nvSpPr>
        <p:spPr>
          <a:xfrm>
            <a:off x="4304508" y="1715212"/>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2013</a:t>
            </a:r>
          </a:p>
        </p:txBody>
      </p:sp>
      <p:sp>
        <p:nvSpPr>
          <p:cNvPr id="136" name="TextBox 135"/>
          <p:cNvSpPr txBox="1"/>
          <p:nvPr/>
        </p:nvSpPr>
        <p:spPr>
          <a:xfrm>
            <a:off x="4089987" y="2411479"/>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2012</a:t>
            </a:r>
          </a:p>
        </p:txBody>
      </p:sp>
      <p:sp>
        <p:nvSpPr>
          <p:cNvPr id="137" name="TextBox 136"/>
          <p:cNvSpPr txBox="1"/>
          <p:nvPr/>
        </p:nvSpPr>
        <p:spPr>
          <a:xfrm>
            <a:off x="4325536" y="2659632"/>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2011</a:t>
            </a:r>
          </a:p>
        </p:txBody>
      </p:sp>
      <p:sp>
        <p:nvSpPr>
          <p:cNvPr id="138" name="TextBox 137"/>
          <p:cNvSpPr txBox="1"/>
          <p:nvPr/>
        </p:nvSpPr>
        <p:spPr>
          <a:xfrm>
            <a:off x="4027647" y="2896478"/>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2010</a:t>
            </a:r>
          </a:p>
        </p:txBody>
      </p:sp>
      <p:sp>
        <p:nvSpPr>
          <p:cNvPr id="139" name="TextBox 138"/>
          <p:cNvSpPr txBox="1"/>
          <p:nvPr/>
        </p:nvSpPr>
        <p:spPr>
          <a:xfrm>
            <a:off x="4258610" y="3173835"/>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2009</a:t>
            </a:r>
          </a:p>
        </p:txBody>
      </p:sp>
      <p:sp>
        <p:nvSpPr>
          <p:cNvPr id="140" name="TextBox 139"/>
          <p:cNvSpPr txBox="1"/>
          <p:nvPr/>
        </p:nvSpPr>
        <p:spPr>
          <a:xfrm>
            <a:off x="3968169" y="3399543"/>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2008</a:t>
            </a:r>
          </a:p>
        </p:txBody>
      </p:sp>
      <p:sp>
        <p:nvSpPr>
          <p:cNvPr id="141" name="TextBox 140"/>
          <p:cNvSpPr txBox="1"/>
          <p:nvPr/>
        </p:nvSpPr>
        <p:spPr>
          <a:xfrm>
            <a:off x="4191342" y="3618003"/>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2007</a:t>
            </a:r>
          </a:p>
        </p:txBody>
      </p:sp>
      <p:sp>
        <p:nvSpPr>
          <p:cNvPr id="142" name="TextBox 141"/>
          <p:cNvSpPr txBox="1"/>
          <p:nvPr/>
        </p:nvSpPr>
        <p:spPr>
          <a:xfrm>
            <a:off x="3880313" y="3794585"/>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2006</a:t>
            </a:r>
          </a:p>
        </p:txBody>
      </p:sp>
      <p:sp>
        <p:nvSpPr>
          <p:cNvPr id="143" name="TextBox 142"/>
          <p:cNvSpPr txBox="1"/>
          <p:nvPr/>
        </p:nvSpPr>
        <p:spPr>
          <a:xfrm>
            <a:off x="4043975" y="4064535"/>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2004</a:t>
            </a:r>
          </a:p>
        </p:txBody>
      </p:sp>
      <p:sp>
        <p:nvSpPr>
          <p:cNvPr id="144" name="TextBox 143"/>
          <p:cNvSpPr txBox="1"/>
          <p:nvPr/>
        </p:nvSpPr>
        <p:spPr>
          <a:xfrm>
            <a:off x="3728096" y="4273787"/>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2003</a:t>
            </a:r>
          </a:p>
        </p:txBody>
      </p:sp>
      <p:sp>
        <p:nvSpPr>
          <p:cNvPr id="145" name="TextBox 144"/>
          <p:cNvSpPr txBox="1"/>
          <p:nvPr/>
        </p:nvSpPr>
        <p:spPr>
          <a:xfrm>
            <a:off x="3954413" y="4516527"/>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2001</a:t>
            </a:r>
          </a:p>
        </p:txBody>
      </p:sp>
      <p:sp>
        <p:nvSpPr>
          <p:cNvPr id="146" name="TextBox 145"/>
          <p:cNvSpPr txBox="1"/>
          <p:nvPr/>
        </p:nvSpPr>
        <p:spPr>
          <a:xfrm>
            <a:off x="3473667" y="4677815"/>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1997</a:t>
            </a:r>
          </a:p>
        </p:txBody>
      </p:sp>
      <p:sp>
        <p:nvSpPr>
          <p:cNvPr id="149" name="Text Placeholder 6"/>
          <p:cNvSpPr txBox="1">
            <a:spLocks/>
          </p:cNvSpPr>
          <p:nvPr/>
        </p:nvSpPr>
        <p:spPr bwMode="auto">
          <a:xfrm>
            <a:off x="4549569" y="1308815"/>
            <a:ext cx="4458410" cy="117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 works on more than half of all the summer releases of the major Hollywood studios </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acquires DAX®  (creators of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PrimeTime</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Emmy®  award-winning Digital Dailies®) and Academy® Award winning Lowry Digital</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 and Double Negative merge their Hollywood-facing VFX businesses</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 secures U.S. Patent for View-D stereo conversion technology</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Reliance Capital picks up 30.2% in Prime Focus; Prime Focus merges Film &amp; Media Services business of Reliance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MediaWorks</a:t>
            </a:r>
            <a:endPar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endParaRP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PFT-restored Associated Press Archive Digitization wins FOCAL International Award </a:t>
            </a:r>
          </a:p>
        </p:txBody>
      </p:sp>
      <p:sp>
        <p:nvSpPr>
          <p:cNvPr id="150" name="Text Placeholder 6"/>
          <p:cNvSpPr txBox="1">
            <a:spLocks/>
          </p:cNvSpPr>
          <p:nvPr/>
        </p:nvSpPr>
        <p:spPr bwMode="auto">
          <a:xfrm>
            <a:off x="571636" y="1872393"/>
            <a:ext cx="3814373" cy="75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raises US$38 MN investment from Macquarie Capital</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 wins Advanced Imaging Society 3D Award for ‘Gravity’</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launches world’s largest digital media services cloud </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raises US$10 MN from AID Partners Public Equity </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wins Aegis Graham Bell Award 2013 for Innovation in Cloud-based Solutions</a:t>
            </a:r>
          </a:p>
        </p:txBody>
      </p:sp>
      <p:sp>
        <p:nvSpPr>
          <p:cNvPr id="151" name="Text Placeholder 6"/>
          <p:cNvSpPr txBox="1">
            <a:spLocks/>
          </p:cNvSpPr>
          <p:nvPr/>
        </p:nvSpPr>
        <p:spPr bwMode="auto">
          <a:xfrm>
            <a:off x="4609490" y="2545864"/>
            <a:ext cx="3030237"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Animation launched  </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raises investment from Standard Chartered Public Equity</a:t>
            </a:r>
          </a:p>
        </p:txBody>
      </p:sp>
      <p:sp>
        <p:nvSpPr>
          <p:cNvPr id="152" name="Text Placeholder 6"/>
          <p:cNvSpPr txBox="1">
            <a:spLocks/>
          </p:cNvSpPr>
          <p:nvPr/>
        </p:nvSpPr>
        <p:spPr bwMode="auto">
          <a:xfrm>
            <a:off x="1022388" y="2787747"/>
            <a:ext cx="3044759" cy="36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digitizes Star TV’s content operations through CLEAR™</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 delivers 3D Conversion of Star Wars: Episode I for </a:t>
            </a:r>
            <a:r>
              <a:rPr kumimoji="0" lang="en-US" altLang="en-US" sz="800" b="0" i="0" u="none" strike="noStrike" kern="1200" cap="none" spc="0" normalizeH="0" baseline="0" noProof="0" dirty="0" smtClean="0">
                <a:ln>
                  <a:noFill/>
                </a:ln>
                <a:solidFill>
                  <a:srgbClr val="6D6E71"/>
                </a:solidFill>
                <a:effectLst/>
                <a:uLnTx/>
                <a:uFillTx/>
                <a:latin typeface="Arial" charset="0"/>
                <a:ea typeface="MS PGothic" pitchFamily="34" charset="-128"/>
              </a:rPr>
              <a:t>Lucas film </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ILM</a:t>
            </a:r>
          </a:p>
        </p:txBody>
      </p:sp>
      <p:sp>
        <p:nvSpPr>
          <p:cNvPr id="153" name="Text Placeholder 6"/>
          <p:cNvSpPr txBox="1">
            <a:spLocks/>
          </p:cNvSpPr>
          <p:nvPr/>
        </p:nvSpPr>
        <p:spPr bwMode="auto">
          <a:xfrm>
            <a:off x="4541319" y="3049227"/>
            <a:ext cx="3814877" cy="3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 becomes first company to convert an entire Hollywood film to 3D</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PFT’s CLEAR™ Media ERP </a:t>
            </a:r>
            <a:r>
              <a:rPr kumimoji="0" lang="en-US" altLang="en-US" sz="800" b="0" i="0" u="none" strike="noStrike" kern="1200" cap="none" spc="0" normalizeH="0" baseline="0" noProof="0" dirty="0" smtClean="0">
                <a:ln>
                  <a:noFill/>
                </a:ln>
                <a:solidFill>
                  <a:srgbClr val="6D6E71"/>
                </a:solidFill>
                <a:effectLst/>
                <a:uLnTx/>
                <a:uFillTx/>
                <a:latin typeface="Arial" charset="0"/>
                <a:ea typeface="MS PGothic" pitchFamily="34" charset="-128"/>
              </a:rPr>
              <a:t>recognized </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as ‘Best of IBC’</a:t>
            </a:r>
          </a:p>
        </p:txBody>
      </p:sp>
      <p:sp>
        <p:nvSpPr>
          <p:cNvPr id="154" name="Text Placeholder 6"/>
          <p:cNvSpPr txBox="1">
            <a:spLocks/>
          </p:cNvSpPr>
          <p:nvPr/>
        </p:nvSpPr>
        <p:spPr bwMode="auto">
          <a:xfrm>
            <a:off x="1218995" y="3312588"/>
            <a:ext cx="2651544" cy="31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launches View-D™ and CLEAR™</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deploys the World's First Hybrid Cloud Platform </a:t>
            </a:r>
          </a:p>
        </p:txBody>
      </p:sp>
      <p:sp>
        <p:nvSpPr>
          <p:cNvPr id="155" name="Text Placeholder 6"/>
          <p:cNvSpPr txBox="1">
            <a:spLocks/>
          </p:cNvSpPr>
          <p:nvPr/>
        </p:nvSpPr>
        <p:spPr bwMode="auto">
          <a:xfrm>
            <a:off x="4548275" y="3542057"/>
            <a:ext cx="3628184" cy="27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defTabSz="914400" eaLnBrk="0" fontAlgn="base" latinLnBrk="0" hangingPunct="0">
              <a:lnSpc>
                <a:spcPct val="100000"/>
              </a:lnSpc>
              <a:spcBef>
                <a:spcPct val="20000"/>
              </a:spcBef>
              <a:spcAft>
                <a:spcPct val="0"/>
              </a:spcAft>
              <a:buClr>
                <a:srgbClr val="6D6E71"/>
              </a:buClr>
              <a:buSzTx/>
              <a:buFontTx/>
              <a:buNone/>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launches new Technology arm – Prime Focus Technologies (PFT</a:t>
            </a:r>
            <a:r>
              <a:rPr kumimoji="0" lang="en-US" altLang="en-US" sz="800" b="0" i="0" u="none" strike="noStrike" kern="1200" cap="none" spc="0" normalizeH="0" baseline="0" noProof="0" dirty="0" smtClean="0">
                <a:ln>
                  <a:noFill/>
                </a:ln>
                <a:solidFill>
                  <a:srgbClr val="6D6E71"/>
                </a:solidFill>
                <a:effectLst/>
                <a:uLnTx/>
                <a:uFillTx/>
                <a:latin typeface="Arial" charset="0"/>
                <a:ea typeface="MS PGothic" pitchFamily="34" charset="-128"/>
              </a:rPr>
              <a:t>)</a:t>
            </a:r>
            <a:endPar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endParaRPr>
          </a:p>
        </p:txBody>
      </p:sp>
      <p:sp>
        <p:nvSpPr>
          <p:cNvPr id="156" name="Text Placeholder 6"/>
          <p:cNvSpPr txBox="1">
            <a:spLocks/>
          </p:cNvSpPr>
          <p:nvPr/>
        </p:nvSpPr>
        <p:spPr bwMode="auto">
          <a:xfrm>
            <a:off x="659525" y="3728284"/>
            <a:ext cx="268349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defTabSz="914400" eaLnBrk="0" fontAlgn="base" latinLnBrk="0" hangingPunct="0">
              <a:lnSpc>
                <a:spcPct val="100000"/>
              </a:lnSpc>
              <a:spcBef>
                <a:spcPct val="20000"/>
              </a:spcBef>
              <a:spcAft>
                <a:spcPct val="0"/>
              </a:spcAft>
              <a:buClr>
                <a:srgbClr val="6D6E71"/>
              </a:buClr>
              <a:buSzTx/>
              <a:buFontTx/>
              <a:buNone/>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Entry into US through acquisition of Post Logic and Frantic Films</a:t>
            </a:r>
          </a:p>
        </p:txBody>
      </p:sp>
      <p:sp>
        <p:nvSpPr>
          <p:cNvPr id="157" name="Text Placeholder 6"/>
          <p:cNvSpPr txBox="1">
            <a:spLocks/>
          </p:cNvSpPr>
          <p:nvPr/>
        </p:nvSpPr>
        <p:spPr bwMode="auto">
          <a:xfrm>
            <a:off x="4315196" y="3936464"/>
            <a:ext cx="3138193" cy="2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Entry into UK market via acquisition of AIM Listed company</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IPO of Prime Focus Limited on BSE and NSE</a:t>
            </a:r>
          </a:p>
        </p:txBody>
      </p:sp>
      <p:sp>
        <p:nvSpPr>
          <p:cNvPr id="158" name="Text Placeholder 6"/>
          <p:cNvSpPr txBox="1">
            <a:spLocks/>
          </p:cNvSpPr>
          <p:nvPr/>
        </p:nvSpPr>
        <p:spPr bwMode="auto">
          <a:xfrm>
            <a:off x="667722" y="4202739"/>
            <a:ext cx="2962470" cy="27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defTabSz="914400" eaLnBrk="0" fontAlgn="base" latinLnBrk="0" hangingPunct="0">
              <a:lnSpc>
                <a:spcPct val="100000"/>
              </a:lnSpc>
              <a:spcBef>
                <a:spcPct val="20000"/>
              </a:spcBef>
              <a:spcAft>
                <a:spcPct val="0"/>
              </a:spcAft>
              <a:buClr>
                <a:srgbClr val="6D6E71"/>
              </a:buClr>
              <a:buSzTx/>
              <a:buFontTx/>
              <a:buNone/>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First visual effects company in India to operate a motion-control rig</a:t>
            </a:r>
          </a:p>
        </p:txBody>
      </p:sp>
      <p:sp>
        <p:nvSpPr>
          <p:cNvPr id="159" name="Text Placeholder 6"/>
          <p:cNvSpPr txBox="1">
            <a:spLocks/>
          </p:cNvSpPr>
          <p:nvPr/>
        </p:nvSpPr>
        <p:spPr bwMode="auto">
          <a:xfrm>
            <a:off x="4212698" y="4416315"/>
            <a:ext cx="2693169" cy="30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defTabSz="914400" eaLnBrk="0" fontAlgn="base" latinLnBrk="0" hangingPunct="0">
              <a:lnSpc>
                <a:spcPct val="100000"/>
              </a:lnSpc>
              <a:spcBef>
                <a:spcPct val="20000"/>
              </a:spcBef>
              <a:spcAft>
                <a:spcPct val="0"/>
              </a:spcAft>
              <a:buClr>
                <a:srgbClr val="6D6E71"/>
              </a:buClr>
              <a:buSzTx/>
              <a:buFontTx/>
              <a:buNone/>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Offered India’s first DI system</a:t>
            </a:r>
          </a:p>
        </p:txBody>
      </p:sp>
      <p:sp>
        <p:nvSpPr>
          <p:cNvPr id="160" name="Text Placeholder 6"/>
          <p:cNvSpPr txBox="1">
            <a:spLocks/>
          </p:cNvSpPr>
          <p:nvPr/>
        </p:nvSpPr>
        <p:spPr bwMode="auto">
          <a:xfrm>
            <a:off x="1106278" y="4635749"/>
            <a:ext cx="2236740" cy="27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defTabSz="914400" eaLnBrk="0" fontAlgn="base" latinLnBrk="0" hangingPunct="0">
              <a:lnSpc>
                <a:spcPct val="100000"/>
              </a:lnSpc>
              <a:spcBef>
                <a:spcPct val="20000"/>
              </a:spcBef>
              <a:spcAft>
                <a:spcPct val="0"/>
              </a:spcAft>
              <a:buClr>
                <a:srgbClr val="6D6E71"/>
              </a:buClr>
              <a:buSzTx/>
              <a:buFontTx/>
              <a:buNone/>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Offered India’s first scanning and recording system</a:t>
            </a:r>
          </a:p>
        </p:txBody>
      </p:sp>
      <p:sp>
        <p:nvSpPr>
          <p:cNvPr id="161" name="Text Placeholder 6"/>
          <p:cNvSpPr txBox="1">
            <a:spLocks/>
          </p:cNvSpPr>
          <p:nvPr/>
        </p:nvSpPr>
        <p:spPr bwMode="auto">
          <a:xfrm>
            <a:off x="3795188" y="4826328"/>
            <a:ext cx="3165596" cy="2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Ltd. (PFL) founded by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Namit</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Malhotra in a garage in </a:t>
            </a:r>
            <a:r>
              <a:rPr kumimoji="0" lang="en-US" altLang="en-US" sz="800" b="0" i="0" u="none" strike="noStrike" kern="1200" cap="none" spc="0" normalizeH="0" baseline="0" noProof="0" dirty="0" smtClean="0">
                <a:ln>
                  <a:noFill/>
                </a:ln>
                <a:solidFill>
                  <a:srgbClr val="6D6E71"/>
                </a:solidFill>
                <a:effectLst/>
                <a:uLnTx/>
                <a:uFillTx/>
                <a:latin typeface="Arial" charset="0"/>
                <a:ea typeface="MS PGothic" pitchFamily="34" charset="-128"/>
              </a:rPr>
              <a:t>Mumbai</a:t>
            </a:r>
            <a:endPar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endParaRPr>
          </a:p>
        </p:txBody>
      </p:sp>
      <p:cxnSp>
        <p:nvCxnSpPr>
          <p:cNvPr id="164" name="Straight Connector 163"/>
          <p:cNvCxnSpPr/>
          <p:nvPr/>
        </p:nvCxnSpPr>
        <p:spPr>
          <a:xfrm flipH="1">
            <a:off x="4513188" y="1315006"/>
            <a:ext cx="4451300" cy="0"/>
          </a:xfrm>
          <a:prstGeom prst="line">
            <a:avLst/>
          </a:prstGeom>
          <a:noFill/>
          <a:ln w="9525" cap="flat" cmpd="sng" algn="ctr">
            <a:solidFill>
              <a:srgbClr val="A7A9AC"/>
            </a:solidFill>
            <a:prstDash val="solid"/>
          </a:ln>
          <a:effectLst/>
        </p:spPr>
      </p:cxnSp>
      <p:cxnSp>
        <p:nvCxnSpPr>
          <p:cNvPr id="165" name="Straight Connector 164"/>
          <p:cNvCxnSpPr/>
          <p:nvPr/>
        </p:nvCxnSpPr>
        <p:spPr>
          <a:xfrm flipH="1" flipV="1">
            <a:off x="571637" y="1862341"/>
            <a:ext cx="3741448" cy="1"/>
          </a:xfrm>
          <a:prstGeom prst="line">
            <a:avLst/>
          </a:prstGeom>
          <a:noFill/>
          <a:ln w="9525" cap="flat" cmpd="sng" algn="ctr">
            <a:solidFill>
              <a:srgbClr val="A7A9AC"/>
            </a:solidFill>
            <a:prstDash val="solid"/>
          </a:ln>
          <a:effectLst/>
        </p:spPr>
      </p:cxnSp>
      <p:cxnSp>
        <p:nvCxnSpPr>
          <p:cNvPr id="166" name="Straight Connector 165"/>
          <p:cNvCxnSpPr>
            <a:endCxn id="181" idx="6"/>
          </p:cNvCxnSpPr>
          <p:nvPr/>
        </p:nvCxnSpPr>
        <p:spPr>
          <a:xfrm flipH="1" flipV="1">
            <a:off x="4571999" y="2539384"/>
            <a:ext cx="3023165" cy="2"/>
          </a:xfrm>
          <a:prstGeom prst="line">
            <a:avLst/>
          </a:prstGeom>
          <a:noFill/>
          <a:ln w="9525" cap="flat" cmpd="sng" algn="ctr">
            <a:solidFill>
              <a:srgbClr val="A7A9AC"/>
            </a:solidFill>
            <a:prstDash val="solid"/>
          </a:ln>
          <a:effectLst/>
        </p:spPr>
      </p:cxnSp>
      <p:cxnSp>
        <p:nvCxnSpPr>
          <p:cNvPr id="167" name="Straight Connector 166"/>
          <p:cNvCxnSpPr>
            <a:stCxn id="182" idx="2"/>
          </p:cNvCxnSpPr>
          <p:nvPr/>
        </p:nvCxnSpPr>
        <p:spPr>
          <a:xfrm flipH="1" flipV="1">
            <a:off x="954892" y="2779438"/>
            <a:ext cx="3314163" cy="16245"/>
          </a:xfrm>
          <a:prstGeom prst="line">
            <a:avLst/>
          </a:prstGeom>
          <a:noFill/>
          <a:ln w="9525" cap="flat" cmpd="sng" algn="ctr">
            <a:solidFill>
              <a:srgbClr val="A7A9AC"/>
            </a:solidFill>
            <a:prstDash val="solid"/>
          </a:ln>
          <a:effectLst/>
        </p:spPr>
      </p:cxnSp>
      <p:cxnSp>
        <p:nvCxnSpPr>
          <p:cNvPr id="168" name="Straight Connector 167"/>
          <p:cNvCxnSpPr/>
          <p:nvPr/>
        </p:nvCxnSpPr>
        <p:spPr>
          <a:xfrm flipH="1">
            <a:off x="4411014" y="3032639"/>
            <a:ext cx="3038918" cy="0"/>
          </a:xfrm>
          <a:prstGeom prst="line">
            <a:avLst/>
          </a:prstGeom>
          <a:noFill/>
          <a:ln w="9525" cap="flat" cmpd="sng" algn="ctr">
            <a:solidFill>
              <a:srgbClr val="A7A9AC"/>
            </a:solidFill>
            <a:prstDash val="solid"/>
          </a:ln>
          <a:effectLst/>
        </p:spPr>
      </p:cxnSp>
      <p:cxnSp>
        <p:nvCxnSpPr>
          <p:cNvPr id="169" name="Straight Connector 168"/>
          <p:cNvCxnSpPr/>
          <p:nvPr/>
        </p:nvCxnSpPr>
        <p:spPr>
          <a:xfrm flipH="1" flipV="1">
            <a:off x="1106278" y="3304409"/>
            <a:ext cx="3127680" cy="1"/>
          </a:xfrm>
          <a:prstGeom prst="line">
            <a:avLst/>
          </a:prstGeom>
          <a:noFill/>
          <a:ln w="9525" cap="flat" cmpd="sng" algn="ctr">
            <a:solidFill>
              <a:srgbClr val="A7A9AC"/>
            </a:solidFill>
            <a:prstDash val="solid"/>
          </a:ln>
          <a:effectLst/>
        </p:spPr>
      </p:cxnSp>
      <p:cxnSp>
        <p:nvCxnSpPr>
          <p:cNvPr id="170" name="Straight Connector 169"/>
          <p:cNvCxnSpPr/>
          <p:nvPr/>
        </p:nvCxnSpPr>
        <p:spPr>
          <a:xfrm flipH="1">
            <a:off x="4324392" y="3529280"/>
            <a:ext cx="2309921" cy="1"/>
          </a:xfrm>
          <a:prstGeom prst="line">
            <a:avLst/>
          </a:prstGeom>
          <a:noFill/>
          <a:ln w="9525" cap="flat" cmpd="sng" algn="ctr">
            <a:solidFill>
              <a:srgbClr val="A7A9AC"/>
            </a:solidFill>
            <a:prstDash val="solid"/>
          </a:ln>
          <a:effectLst/>
        </p:spPr>
      </p:cxnSp>
      <p:cxnSp>
        <p:nvCxnSpPr>
          <p:cNvPr id="171" name="Straight Connector 170"/>
          <p:cNvCxnSpPr/>
          <p:nvPr/>
        </p:nvCxnSpPr>
        <p:spPr>
          <a:xfrm flipH="1" flipV="1">
            <a:off x="649911" y="3746780"/>
            <a:ext cx="3520901" cy="1"/>
          </a:xfrm>
          <a:prstGeom prst="line">
            <a:avLst/>
          </a:prstGeom>
          <a:noFill/>
          <a:ln w="9525" cap="flat" cmpd="sng" algn="ctr">
            <a:solidFill>
              <a:srgbClr val="A7A9AC"/>
            </a:solidFill>
            <a:prstDash val="solid"/>
          </a:ln>
          <a:effectLst/>
        </p:spPr>
      </p:cxnSp>
      <p:cxnSp>
        <p:nvCxnSpPr>
          <p:cNvPr id="172" name="Straight Connector 171"/>
          <p:cNvCxnSpPr/>
          <p:nvPr/>
        </p:nvCxnSpPr>
        <p:spPr>
          <a:xfrm flipH="1">
            <a:off x="4273447" y="3921219"/>
            <a:ext cx="2505326" cy="0"/>
          </a:xfrm>
          <a:prstGeom prst="line">
            <a:avLst/>
          </a:prstGeom>
          <a:noFill/>
          <a:ln w="9525" cap="flat" cmpd="sng" algn="ctr">
            <a:solidFill>
              <a:srgbClr val="A7A9AC"/>
            </a:solidFill>
            <a:prstDash val="solid"/>
          </a:ln>
          <a:effectLst/>
        </p:spPr>
      </p:cxnSp>
      <p:cxnSp>
        <p:nvCxnSpPr>
          <p:cNvPr id="173" name="Straight Connector 172"/>
          <p:cNvCxnSpPr/>
          <p:nvPr/>
        </p:nvCxnSpPr>
        <p:spPr>
          <a:xfrm flipH="1">
            <a:off x="728821" y="4196390"/>
            <a:ext cx="3291386" cy="0"/>
          </a:xfrm>
          <a:prstGeom prst="line">
            <a:avLst/>
          </a:prstGeom>
          <a:noFill/>
          <a:ln w="9525" cap="flat" cmpd="sng" algn="ctr">
            <a:solidFill>
              <a:srgbClr val="A7A9AC"/>
            </a:solidFill>
            <a:prstDash val="solid"/>
          </a:ln>
          <a:effectLst/>
        </p:spPr>
      </p:cxnSp>
      <p:cxnSp>
        <p:nvCxnSpPr>
          <p:cNvPr id="174" name="Straight Connector 173"/>
          <p:cNvCxnSpPr/>
          <p:nvPr/>
        </p:nvCxnSpPr>
        <p:spPr>
          <a:xfrm flipH="1">
            <a:off x="4081755" y="4406314"/>
            <a:ext cx="1246919" cy="0"/>
          </a:xfrm>
          <a:prstGeom prst="line">
            <a:avLst/>
          </a:prstGeom>
          <a:noFill/>
          <a:ln w="9525" cap="flat" cmpd="sng" algn="ctr">
            <a:solidFill>
              <a:srgbClr val="A7A9AC"/>
            </a:solidFill>
            <a:prstDash val="solid"/>
          </a:ln>
          <a:effectLst/>
        </p:spPr>
      </p:cxnSp>
      <p:cxnSp>
        <p:nvCxnSpPr>
          <p:cNvPr id="175" name="Straight Connector 174"/>
          <p:cNvCxnSpPr/>
          <p:nvPr/>
        </p:nvCxnSpPr>
        <p:spPr>
          <a:xfrm flipH="1" flipV="1">
            <a:off x="1174346" y="4627971"/>
            <a:ext cx="2787530" cy="1"/>
          </a:xfrm>
          <a:prstGeom prst="line">
            <a:avLst/>
          </a:prstGeom>
          <a:noFill/>
          <a:ln w="9525" cap="flat" cmpd="sng" algn="ctr">
            <a:solidFill>
              <a:srgbClr val="A7A9AC"/>
            </a:solidFill>
            <a:prstDash val="solid"/>
          </a:ln>
          <a:effectLst/>
        </p:spPr>
      </p:cxnSp>
      <p:cxnSp>
        <p:nvCxnSpPr>
          <p:cNvPr id="176" name="Straight Connector 175"/>
          <p:cNvCxnSpPr/>
          <p:nvPr/>
        </p:nvCxnSpPr>
        <p:spPr>
          <a:xfrm flipH="1">
            <a:off x="3881388" y="4821565"/>
            <a:ext cx="3052739" cy="0"/>
          </a:xfrm>
          <a:prstGeom prst="line">
            <a:avLst/>
          </a:prstGeom>
          <a:noFill/>
          <a:ln w="9525" cap="flat" cmpd="sng" algn="ctr">
            <a:solidFill>
              <a:srgbClr val="A7A9AC"/>
            </a:solidFill>
            <a:prstDash val="solid"/>
          </a:ln>
          <a:effectLst/>
        </p:spPr>
      </p:cxnSp>
      <p:sp>
        <p:nvSpPr>
          <p:cNvPr id="179" name="Oval 178"/>
          <p:cNvSpPr/>
          <p:nvPr/>
        </p:nvSpPr>
        <p:spPr bwMode="auto">
          <a:xfrm>
            <a:off x="4441056" y="1276898"/>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0" name="Oval 179"/>
          <p:cNvSpPr/>
          <p:nvPr/>
        </p:nvSpPr>
        <p:spPr bwMode="auto">
          <a:xfrm>
            <a:off x="4271784" y="1818678"/>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1" name="Oval 180"/>
          <p:cNvSpPr/>
          <p:nvPr/>
        </p:nvSpPr>
        <p:spPr bwMode="auto">
          <a:xfrm>
            <a:off x="4513064" y="2500094"/>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2" name="Oval 181"/>
          <p:cNvSpPr/>
          <p:nvPr/>
        </p:nvSpPr>
        <p:spPr bwMode="auto">
          <a:xfrm>
            <a:off x="4269056" y="2756392"/>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3" name="Oval 182"/>
          <p:cNvSpPr/>
          <p:nvPr/>
        </p:nvSpPr>
        <p:spPr bwMode="auto">
          <a:xfrm>
            <a:off x="4441056" y="2982080"/>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4" name="Oval 183"/>
          <p:cNvSpPr/>
          <p:nvPr/>
        </p:nvSpPr>
        <p:spPr bwMode="auto">
          <a:xfrm>
            <a:off x="4207271" y="3267738"/>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5" name="Oval 184"/>
          <p:cNvSpPr/>
          <p:nvPr/>
        </p:nvSpPr>
        <p:spPr bwMode="auto">
          <a:xfrm>
            <a:off x="4369048" y="3486098"/>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6" name="Oval 185"/>
          <p:cNvSpPr/>
          <p:nvPr/>
        </p:nvSpPr>
        <p:spPr bwMode="auto">
          <a:xfrm>
            <a:off x="4166935" y="3699407"/>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7" name="Oval 186"/>
          <p:cNvSpPr/>
          <p:nvPr/>
        </p:nvSpPr>
        <p:spPr bwMode="auto">
          <a:xfrm>
            <a:off x="4297040" y="3884159"/>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8" name="Oval 187"/>
          <p:cNvSpPr/>
          <p:nvPr/>
        </p:nvSpPr>
        <p:spPr bwMode="auto">
          <a:xfrm>
            <a:off x="4002626" y="4158685"/>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89" name="Oval 188"/>
          <p:cNvSpPr/>
          <p:nvPr/>
        </p:nvSpPr>
        <p:spPr bwMode="auto">
          <a:xfrm>
            <a:off x="4153024" y="4365593"/>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90" name="Oval 189"/>
          <p:cNvSpPr/>
          <p:nvPr/>
        </p:nvSpPr>
        <p:spPr bwMode="auto">
          <a:xfrm>
            <a:off x="3938657" y="4582963"/>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91" name="Oval 190"/>
          <p:cNvSpPr/>
          <p:nvPr/>
        </p:nvSpPr>
        <p:spPr bwMode="auto">
          <a:xfrm>
            <a:off x="3851920" y="4771161"/>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pic>
        <p:nvPicPr>
          <p:cNvPr id="193" name="Picture 3" descr="E:\PFL\PPT\27-9-2016\Link\Icons-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217" y="1744207"/>
            <a:ext cx="295019" cy="414911"/>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descr="E:\PFL\PPT\27-9-2016\Link\Icons-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821" y="2673286"/>
            <a:ext cx="352985" cy="496436"/>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5" descr="E:\PFL\PPT\27-9-2016\Link\Icons-1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96" y="3144651"/>
            <a:ext cx="324940" cy="456993"/>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6" descr="E:\PFL\PPT\27-9-2016\Link\Icons-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138" y="3511428"/>
            <a:ext cx="508994" cy="715846"/>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7" descr="E:\PFL\PPT\27-9-2016\Link\Icons-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7652" y="2924877"/>
            <a:ext cx="298636" cy="420000"/>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8" descr="E:\PFL\PPT\27-9-2016\Link\Icons-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1496" y="3700348"/>
            <a:ext cx="518263" cy="728881"/>
          </a:xfrm>
          <a:prstGeom prst="rect">
            <a:avLst/>
          </a:prstGeom>
          <a:noFill/>
          <a:extLst>
            <a:ext uri="{909E8E84-426E-40DD-AFC4-6F175D3DCCD1}">
              <a14:hiddenFill xmlns:a14="http://schemas.microsoft.com/office/drawing/2010/main">
                <a:solidFill>
                  <a:srgbClr val="FFFFFF"/>
                </a:solidFill>
              </a14:hiddenFill>
            </a:ext>
          </a:extLst>
        </p:spPr>
      </p:pic>
      <p:sp>
        <p:nvSpPr>
          <p:cNvPr id="206" name="Text Placeholder 4"/>
          <p:cNvSpPr txBox="1">
            <a:spLocks/>
          </p:cNvSpPr>
          <p:nvPr/>
        </p:nvSpPr>
        <p:spPr>
          <a:xfrm>
            <a:off x="0" y="106520"/>
            <a:ext cx="7345493" cy="514168"/>
          </a:xfrm>
          <a:prstGeom prst="rect">
            <a:avLst/>
          </a:prstGeom>
        </p:spPr>
        <p:txBody>
          <a:bodyPr lIns="91428" tIns="45715" rIns="91428" bIns="45715"/>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0" fontAlgn="base" hangingPunct="0">
              <a:spcBef>
                <a:spcPct val="0"/>
              </a:spcBef>
              <a:spcAft>
                <a:spcPct val="0"/>
              </a:spcAft>
            </a:pPr>
            <a:r>
              <a:rPr lang="en-US" sz="2000" dirty="0">
                <a:solidFill>
                  <a:schemeClr val="accent1"/>
                </a:solidFill>
                <a:latin typeface="+mj-lt"/>
                <a:ea typeface="MS PGothic" panose="020B0600070205080204" pitchFamily="34" charset="-128"/>
                <a:cs typeface="ＭＳ Ｐゴシック" charset="0"/>
              </a:rPr>
              <a:t>The Prime Focus Journey</a:t>
            </a:r>
            <a:endParaRPr lang="en-IN" sz="2000" dirty="0">
              <a:solidFill>
                <a:schemeClr val="accent1"/>
              </a:solidFill>
              <a:latin typeface="+mj-lt"/>
              <a:ea typeface="MS PGothic" panose="020B0600070205080204" pitchFamily="34" charset="-128"/>
              <a:cs typeface="ＭＳ Ｐゴシック" charset="0"/>
            </a:endParaRPr>
          </a:p>
        </p:txBody>
      </p:sp>
    </p:spTree>
    <p:extLst>
      <p:ext uri="{BB962C8B-B14F-4D97-AF65-F5344CB8AC3E}">
        <p14:creationId xmlns:p14="http://schemas.microsoft.com/office/powerpoint/2010/main" val="4174803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 Placeholder 4"/>
          <p:cNvSpPr txBox="1">
            <a:spLocks/>
          </p:cNvSpPr>
          <p:nvPr/>
        </p:nvSpPr>
        <p:spPr>
          <a:xfrm>
            <a:off x="0" y="106520"/>
            <a:ext cx="7345493" cy="514168"/>
          </a:xfrm>
          <a:prstGeom prst="rect">
            <a:avLst/>
          </a:prstGeom>
        </p:spPr>
        <p:txBody>
          <a:bodyPr lIns="91428" tIns="45715" rIns="91428" bIns="45715"/>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0" fontAlgn="base" hangingPunct="0">
              <a:spcBef>
                <a:spcPct val="0"/>
              </a:spcBef>
              <a:spcAft>
                <a:spcPct val="0"/>
              </a:spcAft>
            </a:pPr>
            <a:r>
              <a:rPr lang="en-US" sz="2000" dirty="0">
                <a:solidFill>
                  <a:schemeClr val="accent1"/>
                </a:solidFill>
                <a:latin typeface="+mj-lt"/>
                <a:ea typeface="MS PGothic" panose="020B0600070205080204" pitchFamily="34" charset="-128"/>
                <a:cs typeface="ＭＳ Ｐゴシック" charset="0"/>
              </a:rPr>
              <a:t>The Prime Focus Journey</a:t>
            </a:r>
            <a:endParaRPr lang="en-IN" sz="2000" dirty="0">
              <a:solidFill>
                <a:schemeClr val="accent1"/>
              </a:solidFill>
              <a:latin typeface="+mj-lt"/>
              <a:ea typeface="MS PGothic" panose="020B0600070205080204" pitchFamily="34" charset="-128"/>
              <a:cs typeface="ＭＳ Ｐゴシック" charset="0"/>
            </a:endParaRPr>
          </a:p>
        </p:txBody>
      </p:sp>
      <p:cxnSp>
        <p:nvCxnSpPr>
          <p:cNvPr id="95" name="Straight Connector 94"/>
          <p:cNvCxnSpPr/>
          <p:nvPr/>
        </p:nvCxnSpPr>
        <p:spPr>
          <a:xfrm flipH="1">
            <a:off x="4594786" y="2243811"/>
            <a:ext cx="3294413" cy="0"/>
          </a:xfrm>
          <a:prstGeom prst="line">
            <a:avLst/>
          </a:prstGeom>
          <a:noFill/>
          <a:ln w="9525" cap="flat" cmpd="sng" algn="ctr">
            <a:solidFill>
              <a:srgbClr val="A7A9AC"/>
            </a:solidFill>
            <a:prstDash val="solid"/>
          </a:ln>
          <a:effectLst/>
        </p:spPr>
      </p:cxnSp>
      <p:cxnSp>
        <p:nvCxnSpPr>
          <p:cNvPr id="96" name="Straight Connector 95"/>
          <p:cNvCxnSpPr/>
          <p:nvPr/>
        </p:nvCxnSpPr>
        <p:spPr>
          <a:xfrm flipV="1">
            <a:off x="4414502" y="2255967"/>
            <a:ext cx="180284" cy="377544"/>
          </a:xfrm>
          <a:prstGeom prst="line">
            <a:avLst/>
          </a:prstGeom>
          <a:noFill/>
          <a:ln w="12700" cap="flat" cmpd="sng" algn="ctr">
            <a:solidFill>
              <a:srgbClr val="A7A9AC"/>
            </a:solidFill>
            <a:prstDash val="sysDash"/>
          </a:ln>
          <a:effectLst/>
        </p:spPr>
      </p:cxnSp>
      <p:cxnSp>
        <p:nvCxnSpPr>
          <p:cNvPr id="97" name="Straight Connector 96"/>
          <p:cNvCxnSpPr/>
          <p:nvPr/>
        </p:nvCxnSpPr>
        <p:spPr>
          <a:xfrm flipH="1">
            <a:off x="826033" y="2616290"/>
            <a:ext cx="3565336" cy="0"/>
          </a:xfrm>
          <a:prstGeom prst="line">
            <a:avLst/>
          </a:prstGeom>
          <a:noFill/>
          <a:ln w="9525" cap="flat" cmpd="sng" algn="ctr">
            <a:solidFill>
              <a:srgbClr val="A7A9AC"/>
            </a:solidFill>
            <a:prstDash val="solid"/>
          </a:ln>
          <a:effectLst/>
        </p:spPr>
      </p:cxnSp>
      <p:cxnSp>
        <p:nvCxnSpPr>
          <p:cNvPr id="98" name="Straight Connector 97"/>
          <p:cNvCxnSpPr/>
          <p:nvPr/>
        </p:nvCxnSpPr>
        <p:spPr>
          <a:xfrm flipH="1" flipV="1">
            <a:off x="4419414" y="2594261"/>
            <a:ext cx="53067" cy="316196"/>
          </a:xfrm>
          <a:prstGeom prst="line">
            <a:avLst/>
          </a:prstGeom>
          <a:noFill/>
          <a:ln w="12700" cap="flat" cmpd="sng" algn="ctr">
            <a:solidFill>
              <a:srgbClr val="A7A9AC"/>
            </a:solidFill>
            <a:prstDash val="sysDash"/>
          </a:ln>
          <a:effectLst/>
        </p:spPr>
      </p:cxnSp>
      <p:cxnSp>
        <p:nvCxnSpPr>
          <p:cNvPr id="99" name="Straight Connector 98"/>
          <p:cNvCxnSpPr/>
          <p:nvPr/>
        </p:nvCxnSpPr>
        <p:spPr>
          <a:xfrm flipH="1">
            <a:off x="470392" y="3587979"/>
            <a:ext cx="3730202" cy="0"/>
          </a:xfrm>
          <a:prstGeom prst="line">
            <a:avLst/>
          </a:prstGeom>
          <a:noFill/>
          <a:ln w="9525" cap="flat" cmpd="sng" algn="ctr">
            <a:solidFill>
              <a:srgbClr val="A7A9AC"/>
            </a:solidFill>
            <a:prstDash val="solid"/>
          </a:ln>
          <a:effectLst/>
        </p:spPr>
      </p:cxnSp>
      <p:cxnSp>
        <p:nvCxnSpPr>
          <p:cNvPr id="100" name="Straight Connector 99"/>
          <p:cNvCxnSpPr>
            <a:endCxn id="105" idx="3"/>
          </p:cNvCxnSpPr>
          <p:nvPr/>
        </p:nvCxnSpPr>
        <p:spPr>
          <a:xfrm flipV="1">
            <a:off x="4300812" y="2956273"/>
            <a:ext cx="255984" cy="614501"/>
          </a:xfrm>
          <a:prstGeom prst="line">
            <a:avLst/>
          </a:prstGeom>
          <a:noFill/>
          <a:ln w="12700" cap="flat" cmpd="sng" algn="ctr">
            <a:solidFill>
              <a:srgbClr val="A7A9AC"/>
            </a:solidFill>
            <a:prstDash val="sysDash"/>
          </a:ln>
          <a:effectLst/>
        </p:spPr>
      </p:cxnSp>
      <p:sp>
        <p:nvSpPr>
          <p:cNvPr id="101" name="TextBox 100"/>
          <p:cNvSpPr txBox="1"/>
          <p:nvPr/>
        </p:nvSpPr>
        <p:spPr>
          <a:xfrm>
            <a:off x="4122385" y="2804121"/>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2016</a:t>
            </a:r>
          </a:p>
        </p:txBody>
      </p:sp>
      <p:sp>
        <p:nvSpPr>
          <p:cNvPr id="102" name="TextBox 101"/>
          <p:cNvSpPr txBox="1"/>
          <p:nvPr/>
        </p:nvSpPr>
        <p:spPr>
          <a:xfrm>
            <a:off x="4211908" y="3460670"/>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a:solidFill>
                  <a:srgbClr val="E3173E"/>
                </a:solidFill>
                <a:latin typeface="Arial" pitchFamily="34" charset="0"/>
                <a:ea typeface="MS PGothic" pitchFamily="34" charset="-128"/>
              </a:rPr>
              <a:t>2015</a:t>
            </a:r>
          </a:p>
        </p:txBody>
      </p:sp>
      <p:sp>
        <p:nvSpPr>
          <p:cNvPr id="103" name="Text Placeholder 6"/>
          <p:cNvSpPr txBox="1">
            <a:spLocks/>
          </p:cNvSpPr>
          <p:nvPr/>
        </p:nvSpPr>
        <p:spPr bwMode="auto">
          <a:xfrm>
            <a:off x="4485789" y="2946748"/>
            <a:ext cx="4335194" cy="123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Double Negative wins Academy Award and British Independent Film Award for ‘Ex Machina’</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wins 'Best VFX' for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Bhajrangi</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Bhaijaan</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at 24FPS International Awards</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PFW's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DeepGen</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Stereo Technology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recognised</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with AIS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Lumiere</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Technology Award</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picks up two awards at 2016 CMO Asia  Awards, including ‘Marketing Campaign of the Year’</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divests 30% stake in Digital Domain-Reliance, LLC; to form Virtual Reality and Advertising JV in India; Total Deal Value at US$ 55 million</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Technologies secures investment from Ambit Pragma Private Equity</a:t>
            </a:r>
          </a:p>
        </p:txBody>
      </p:sp>
      <p:cxnSp>
        <p:nvCxnSpPr>
          <p:cNvPr id="104" name="Straight Connector 103"/>
          <p:cNvCxnSpPr/>
          <p:nvPr/>
        </p:nvCxnSpPr>
        <p:spPr>
          <a:xfrm flipH="1">
            <a:off x="4460856" y="2927220"/>
            <a:ext cx="4135574" cy="0"/>
          </a:xfrm>
          <a:prstGeom prst="line">
            <a:avLst/>
          </a:prstGeom>
          <a:noFill/>
          <a:ln w="9525" cap="flat" cmpd="sng" algn="ctr">
            <a:solidFill>
              <a:srgbClr val="A7A9AC"/>
            </a:solidFill>
            <a:prstDash val="solid"/>
          </a:ln>
          <a:effectLst/>
        </p:spPr>
      </p:cxnSp>
      <p:sp>
        <p:nvSpPr>
          <p:cNvPr id="105" name="Oval 104"/>
          <p:cNvSpPr/>
          <p:nvPr/>
        </p:nvSpPr>
        <p:spPr bwMode="auto">
          <a:xfrm>
            <a:off x="4548165" y="2889200"/>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06" name="Oval 105"/>
          <p:cNvSpPr/>
          <p:nvPr/>
        </p:nvSpPr>
        <p:spPr bwMode="auto">
          <a:xfrm>
            <a:off x="4173805" y="3543082"/>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pic>
        <p:nvPicPr>
          <p:cNvPr id="107" name="Picture 2" descr="E:\PFL\PPT\27-9-2016\Link\Icons-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20" y="3284879"/>
            <a:ext cx="418831" cy="589041"/>
          </a:xfrm>
          <a:prstGeom prst="rect">
            <a:avLst/>
          </a:prstGeom>
          <a:noFill/>
          <a:extLst>
            <a:ext uri="{909E8E84-426E-40DD-AFC4-6F175D3DCCD1}">
              <a14:hiddenFill xmlns:a14="http://schemas.microsoft.com/office/drawing/2010/main">
                <a:solidFill>
                  <a:srgbClr val="FFFFFF"/>
                </a:solidFill>
              </a14:hiddenFill>
            </a:ext>
          </a:extLst>
        </p:spPr>
      </p:pic>
      <p:sp>
        <p:nvSpPr>
          <p:cNvPr id="108" name="Text Placeholder 6"/>
          <p:cNvSpPr txBox="1">
            <a:spLocks/>
          </p:cNvSpPr>
          <p:nvPr/>
        </p:nvSpPr>
        <p:spPr bwMode="auto">
          <a:xfrm>
            <a:off x="977417" y="2656842"/>
            <a:ext cx="3106421" cy="34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lang="en-IN" sz="800" dirty="0" smtClean="0"/>
              <a:t>Prime </a:t>
            </a:r>
            <a:r>
              <a:rPr lang="en-IN" sz="800" dirty="0"/>
              <a:t>Focus delivers post-production services for 12 national award winning films</a:t>
            </a:r>
            <a:endParaRPr lang="en-US" sz="800" dirty="0"/>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lang="en-IN" sz="800" dirty="0" smtClean="0"/>
              <a:t>Advertising </a:t>
            </a:r>
            <a:r>
              <a:rPr lang="en-IN" sz="800" dirty="0"/>
              <a:t>division delivered post-production services for the world’s best advertisement of </a:t>
            </a:r>
            <a:r>
              <a:rPr lang="en-IN" sz="800" dirty="0" smtClean="0"/>
              <a:t>2016</a:t>
            </a:r>
            <a:endParaRPr lang="en-US" sz="800" dirty="0"/>
          </a:p>
        </p:txBody>
      </p:sp>
      <p:sp>
        <p:nvSpPr>
          <p:cNvPr id="109" name="Oval 108"/>
          <p:cNvSpPr/>
          <p:nvPr/>
        </p:nvSpPr>
        <p:spPr bwMode="auto">
          <a:xfrm>
            <a:off x="4389946" y="2571998"/>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10" name="TextBox 109"/>
          <p:cNvSpPr txBox="1"/>
          <p:nvPr/>
        </p:nvSpPr>
        <p:spPr>
          <a:xfrm>
            <a:off x="4445948" y="2451625"/>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smtClean="0">
                <a:solidFill>
                  <a:srgbClr val="E3173E"/>
                </a:solidFill>
                <a:latin typeface="Arial" pitchFamily="34" charset="0"/>
                <a:ea typeface="MS PGothic" pitchFamily="34" charset="-128"/>
              </a:rPr>
              <a:t>2017</a:t>
            </a:r>
            <a:endParaRPr lang="en-US" sz="1000" b="1" kern="1200" dirty="0">
              <a:solidFill>
                <a:srgbClr val="E3173E"/>
              </a:solidFill>
              <a:latin typeface="Arial" pitchFamily="34" charset="0"/>
              <a:ea typeface="MS PGothic" pitchFamily="34" charset="-128"/>
            </a:endParaRPr>
          </a:p>
        </p:txBody>
      </p:sp>
      <p:sp>
        <p:nvSpPr>
          <p:cNvPr id="111" name="Oval 110"/>
          <p:cNvSpPr/>
          <p:nvPr/>
        </p:nvSpPr>
        <p:spPr bwMode="auto">
          <a:xfrm>
            <a:off x="4576354" y="2213584"/>
            <a:ext cx="58936" cy="78581"/>
          </a:xfrm>
          <a:prstGeom prst="ellipse">
            <a:avLst/>
          </a:prstGeom>
          <a:solidFill>
            <a:srgbClr val="E3173E"/>
          </a:solidFill>
          <a:ln w="6350" algn="ctr">
            <a:noFill/>
            <a:round/>
            <a:headEnd/>
            <a:tailEnd/>
          </a:ln>
          <a:effectLst/>
        </p:spPr>
        <p:txBody>
          <a:bodyPr tIns="91440" bIns="9144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112" name="Text Placeholder 6"/>
          <p:cNvSpPr txBox="1">
            <a:spLocks/>
          </p:cNvSpPr>
          <p:nvPr/>
        </p:nvSpPr>
        <p:spPr bwMode="auto">
          <a:xfrm>
            <a:off x="4726943" y="2266682"/>
            <a:ext cx="4335194" cy="51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lang="en-IN" sz="800" dirty="0" smtClean="0"/>
              <a:t>Prime </a:t>
            </a:r>
            <a:r>
              <a:rPr lang="en-IN" sz="800" dirty="0"/>
              <a:t>Focus limited enters ‘Fortune India 500’ </a:t>
            </a:r>
            <a:r>
              <a:rPr lang="en-IN" sz="800" dirty="0" smtClean="0"/>
              <a:t>companies</a:t>
            </a:r>
          </a:p>
          <a:p>
            <a:pPr marL="171450" lvl="0" indent="-171450" eaLnBrk="0" fontAlgn="base" hangingPunct="0">
              <a:spcBef>
                <a:spcPct val="20000"/>
              </a:spcBef>
              <a:spcAft>
                <a:spcPct val="0"/>
              </a:spcAft>
              <a:buClr>
                <a:srgbClr val="6D6E71"/>
              </a:buClr>
              <a:buFont typeface="Arial" panose="020B0604020202020204" pitchFamily="34" charset="0"/>
              <a:buChar char="•"/>
              <a:defRPr/>
            </a:pPr>
            <a:r>
              <a:rPr lang="en-IN" sz="800" dirty="0"/>
              <a:t>Advertising division delivered post production services for 4 ABBY award </a:t>
            </a:r>
            <a:r>
              <a:rPr lang="en-IN" sz="800" dirty="0" smtClean="0"/>
              <a:t>winners  </a:t>
            </a:r>
          </a:p>
          <a:p>
            <a:pPr marL="171450" lvl="0" indent="-171450" eaLnBrk="0" fontAlgn="base" hangingPunct="0">
              <a:spcBef>
                <a:spcPct val="20000"/>
              </a:spcBef>
              <a:spcAft>
                <a:spcPct val="0"/>
              </a:spcAft>
              <a:buClr>
                <a:srgbClr val="6D6E71"/>
              </a:buClr>
              <a:buFont typeface="Arial" panose="020B0604020202020204" pitchFamily="34" charset="0"/>
              <a:buChar char="•"/>
              <a:defRPr/>
            </a:pPr>
            <a:r>
              <a:rPr lang="en-IN" sz="800" dirty="0" smtClean="0"/>
              <a:t>DNEG </a:t>
            </a:r>
            <a:r>
              <a:rPr lang="en-IN" sz="800" dirty="0"/>
              <a:t>wins academy award, BAFTA and VES award for Blade Runner:2049</a:t>
            </a:r>
            <a:endParaRPr lang="en-US" sz="800" dirty="0"/>
          </a:p>
          <a:p>
            <a:pPr marL="0" marR="0" lvl="0" indent="0" defTabSz="914400" eaLnBrk="0" fontAlgn="base" latinLnBrk="0" hangingPunct="0">
              <a:lnSpc>
                <a:spcPct val="100000"/>
              </a:lnSpc>
              <a:spcBef>
                <a:spcPct val="20000"/>
              </a:spcBef>
              <a:spcAft>
                <a:spcPct val="0"/>
              </a:spcAft>
              <a:buClr>
                <a:srgbClr val="6D6E71"/>
              </a:buClr>
              <a:buSzTx/>
              <a:tabLst/>
              <a:defRPr/>
            </a:pPr>
            <a:endParaRPr lang="en-US" sz="800" dirty="0"/>
          </a:p>
        </p:txBody>
      </p:sp>
      <p:sp>
        <p:nvSpPr>
          <p:cNvPr id="113" name="TextBox 112"/>
          <p:cNvSpPr txBox="1"/>
          <p:nvPr/>
        </p:nvSpPr>
        <p:spPr>
          <a:xfrm>
            <a:off x="4109856" y="2132856"/>
            <a:ext cx="466794" cy="246221"/>
          </a:xfrm>
          <a:prstGeom prst="rect">
            <a:avLst/>
          </a:prstGeom>
          <a:noFill/>
        </p:spPr>
        <p:txBody>
          <a:bodyPr wrap="none" rtlCol="0">
            <a:spAutoFit/>
          </a:bodyPr>
          <a:lstStyle/>
          <a:p>
            <a:pPr eaLnBrk="0" fontAlgn="base" hangingPunct="0">
              <a:spcBef>
                <a:spcPct val="0"/>
              </a:spcBef>
              <a:spcAft>
                <a:spcPct val="0"/>
              </a:spcAft>
            </a:pPr>
            <a:r>
              <a:rPr lang="en-US" sz="1000" b="1" kern="1200" dirty="0" smtClean="0">
                <a:solidFill>
                  <a:srgbClr val="E3173E"/>
                </a:solidFill>
                <a:latin typeface="Arial" pitchFamily="34" charset="0"/>
                <a:ea typeface="MS PGothic" pitchFamily="34" charset="-128"/>
              </a:rPr>
              <a:t>2018</a:t>
            </a:r>
            <a:endParaRPr lang="en-US" sz="1000" b="1" kern="1200" dirty="0">
              <a:solidFill>
                <a:srgbClr val="E3173E"/>
              </a:solidFill>
              <a:latin typeface="Arial" pitchFamily="34" charset="0"/>
              <a:ea typeface="MS PGothic" pitchFamily="34" charset="-128"/>
            </a:endParaRPr>
          </a:p>
        </p:txBody>
      </p:sp>
      <p:sp>
        <p:nvSpPr>
          <p:cNvPr id="114" name="Text Placeholder 6"/>
          <p:cNvSpPr txBox="1">
            <a:spLocks/>
          </p:cNvSpPr>
          <p:nvPr/>
        </p:nvSpPr>
        <p:spPr bwMode="auto">
          <a:xfrm>
            <a:off x="578977" y="3706891"/>
            <a:ext cx="3632931"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Double Negative wins Academy Award, BAFTA and VES Award for Interstellar</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PFW and Gener8 sign Technology Licensing Partnership</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honored with Two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MarCom</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Awards for DIGITAL NEXT Campaign</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Prime Focus wins Best VFX Awards for ‘Kick’ (IIFA Awards) and ‘Sin City: A Dame To Kill For’ (Apollo Asia Awards)</a:t>
            </a:r>
          </a:p>
          <a:p>
            <a:pPr marL="171450" marR="0" lvl="0" indent="-171450" defTabSz="914400" eaLnBrk="0" fontAlgn="base" latinLnBrk="0" hangingPunct="0">
              <a:lnSpc>
                <a:spcPct val="100000"/>
              </a:lnSpc>
              <a:spcBef>
                <a:spcPct val="20000"/>
              </a:spcBef>
              <a:spcAft>
                <a:spcPct val="0"/>
              </a:spcAft>
              <a:buClr>
                <a:srgbClr val="6D6E71"/>
              </a:buClr>
              <a:buSzTx/>
              <a:buFont typeface="Arial" panose="020B0604020202020204" pitchFamily="34" charset="0"/>
              <a:buChar char="•"/>
              <a:tabLst/>
              <a:defRPr/>
            </a:pP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PFT </a:t>
            </a:r>
            <a:r>
              <a:rPr kumimoji="0" lang="en-US" altLang="en-US" sz="800" b="0" i="0" u="none" strike="noStrike" kern="1200" cap="none" spc="0" normalizeH="0" baseline="0" noProof="0" dirty="0" err="1">
                <a:ln>
                  <a:noFill/>
                </a:ln>
                <a:solidFill>
                  <a:srgbClr val="6D6E71"/>
                </a:solidFill>
                <a:effectLst/>
                <a:uLnTx/>
                <a:uFillTx/>
                <a:latin typeface="Arial" charset="0"/>
                <a:ea typeface="MS PGothic" pitchFamily="34" charset="-128"/>
              </a:rPr>
              <a:t>honoured</a:t>
            </a:r>
            <a:r>
              <a:rPr kumimoji="0" lang="en-US" altLang="en-US" sz="800" b="0" i="0" u="none" strike="noStrike" kern="1200" cap="none" spc="0" normalizeH="0" baseline="0" noProof="0" dirty="0">
                <a:ln>
                  <a:noFill/>
                </a:ln>
                <a:solidFill>
                  <a:srgbClr val="6D6E71"/>
                </a:solidFill>
                <a:effectLst/>
                <a:uLnTx/>
                <a:uFillTx/>
                <a:latin typeface="Arial" charset="0"/>
                <a:ea typeface="MS PGothic" pitchFamily="34" charset="-128"/>
              </a:rPr>
              <a:t> with Frost &amp; Sullivan’s 2015 Global Growth Excellence Leadership Award</a:t>
            </a:r>
          </a:p>
        </p:txBody>
      </p:sp>
      <p:cxnSp>
        <p:nvCxnSpPr>
          <p:cNvPr id="115" name="Straight Connector 114"/>
          <p:cNvCxnSpPr/>
          <p:nvPr/>
        </p:nvCxnSpPr>
        <p:spPr>
          <a:xfrm flipH="1" flipV="1">
            <a:off x="4262565" y="3675888"/>
            <a:ext cx="128804" cy="680093"/>
          </a:xfrm>
          <a:prstGeom prst="line">
            <a:avLst/>
          </a:prstGeom>
          <a:noFill/>
          <a:ln w="12700" cap="flat" cmpd="sng" algn="ctr">
            <a:solidFill>
              <a:srgbClr val="A7A9AC"/>
            </a:solidFill>
            <a:prstDash val="sysDash"/>
          </a:ln>
          <a:effectLst/>
        </p:spPr>
      </p:cxnSp>
      <p:cxnSp>
        <p:nvCxnSpPr>
          <p:cNvPr id="162" name="Straight Connector 161"/>
          <p:cNvCxnSpPr/>
          <p:nvPr/>
        </p:nvCxnSpPr>
        <p:spPr>
          <a:xfrm flipH="1">
            <a:off x="4389946" y="4355981"/>
            <a:ext cx="4451300" cy="0"/>
          </a:xfrm>
          <a:prstGeom prst="line">
            <a:avLst/>
          </a:prstGeom>
          <a:noFill/>
          <a:ln w="9525" cap="flat" cmpd="sng" algn="ctr">
            <a:solidFill>
              <a:srgbClr val="A7A9AC"/>
            </a:solidFill>
            <a:prstDash val="solid"/>
          </a:ln>
          <a:effectLst/>
        </p:spPr>
      </p:cxnSp>
    </p:spTree>
    <p:extLst>
      <p:ext uri="{BB962C8B-B14F-4D97-AF65-F5344CB8AC3E}">
        <p14:creationId xmlns:p14="http://schemas.microsoft.com/office/powerpoint/2010/main" val="770488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2"/>
          <p:cNvSpPr txBox="1">
            <a:spLocks/>
          </p:cNvSpPr>
          <p:nvPr/>
        </p:nvSpPr>
        <p:spPr bwMode="auto">
          <a:xfrm>
            <a:off x="211018" y="14288"/>
            <a:ext cx="7034834"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IN" altLang="en-US" sz="2000" dirty="0">
                <a:solidFill>
                  <a:schemeClr val="accent1"/>
                </a:solidFill>
                <a:latin typeface="+mj-lt"/>
                <a:cs typeface="ＭＳ Ｐゴシック" charset="0"/>
                <a:sym typeface="Arial"/>
              </a:rPr>
              <a:t>‘World Sourcing’ model = unmatched competitive edge</a:t>
            </a:r>
          </a:p>
        </p:txBody>
      </p:sp>
      <p:grpSp>
        <p:nvGrpSpPr>
          <p:cNvPr id="2" name="Group 1">
            <a:extLst>
              <a:ext uri="{FF2B5EF4-FFF2-40B4-BE49-F238E27FC236}">
                <a16:creationId xmlns:a16="http://schemas.microsoft.com/office/drawing/2014/main" xmlns="" id="{B8ECB86A-8CED-4E03-8CB2-BD930C30B935}"/>
              </a:ext>
            </a:extLst>
          </p:cNvPr>
          <p:cNvGrpSpPr/>
          <p:nvPr/>
        </p:nvGrpSpPr>
        <p:grpSpPr>
          <a:xfrm>
            <a:off x="211016" y="851060"/>
            <a:ext cx="8746959" cy="5155880"/>
            <a:chOff x="-1" y="850925"/>
            <a:chExt cx="9415463" cy="5155880"/>
          </a:xfrm>
        </p:grpSpPr>
        <p:sp>
          <p:nvSpPr>
            <p:cNvPr id="3" name="Text Placeholder 1">
              <a:extLst>
                <a:ext uri="{FF2B5EF4-FFF2-40B4-BE49-F238E27FC236}">
                  <a16:creationId xmlns:a16="http://schemas.microsoft.com/office/drawing/2014/main" xmlns="" id="{77B623C9-0A92-4D4B-A798-9882E2B7AC17}"/>
                </a:ext>
              </a:extLst>
            </p:cNvPr>
            <p:cNvSpPr txBox="1">
              <a:spLocks/>
            </p:cNvSpPr>
            <p:nvPr/>
          </p:nvSpPr>
          <p:spPr>
            <a:xfrm>
              <a:off x="-1" y="850925"/>
              <a:ext cx="9415463" cy="338554"/>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sz="1600" b="1">
                  <a:solidFill>
                    <a:schemeClr val="tx1">
                      <a:lumMod val="50000"/>
                    </a:schemeClr>
                  </a:solidFill>
                  <a:ea typeface="ＭＳ Ｐゴシック" pitchFamily="34" charset="-128"/>
                  <a:cs typeface="+mn-cs"/>
                </a:rPr>
                <a:t>Global network providing highest quality, fastest time to market &amp; most efficient pricing</a:t>
              </a:r>
              <a:endParaRPr lang="en-US" sz="1600" b="1" dirty="0">
                <a:solidFill>
                  <a:schemeClr val="tx1">
                    <a:lumMod val="50000"/>
                  </a:schemeClr>
                </a:solidFill>
                <a:ea typeface="ＭＳ Ｐゴシック" pitchFamily="34" charset="-128"/>
                <a:cs typeface="+mn-cs"/>
              </a:endParaRPr>
            </a:p>
          </p:txBody>
        </p:sp>
        <p:sp>
          <p:nvSpPr>
            <p:cNvPr id="4" name="Rectangle 2">
              <a:extLst>
                <a:ext uri="{FF2B5EF4-FFF2-40B4-BE49-F238E27FC236}">
                  <a16:creationId xmlns:a16="http://schemas.microsoft.com/office/drawing/2014/main" xmlns="" id="{B050CE7C-6E9A-4F5E-AB52-B988E22D2678}"/>
                </a:ext>
              </a:extLst>
            </p:cNvPr>
            <p:cNvSpPr>
              <a:spLocks noChangeArrowheads="1"/>
            </p:cNvSpPr>
            <p:nvPr/>
          </p:nvSpPr>
          <p:spPr bwMode="auto">
            <a:xfrm>
              <a:off x="1347789" y="5626028"/>
              <a:ext cx="6894293" cy="380777"/>
            </a:xfrm>
            <a:prstGeom prst="rect">
              <a:avLst/>
            </a:pr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tIns="92154" bIns="9215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109" b="1" dirty="0">
                <a:solidFill>
                  <a:srgbClr val="FFFFFF"/>
                </a:solidFill>
                <a:ea typeface="ＭＳ Ｐゴシック" panose="020B0600070205080204" pitchFamily="34" charset="-128"/>
              </a:endParaRPr>
            </a:p>
          </p:txBody>
        </p:sp>
        <p:sp>
          <p:nvSpPr>
            <p:cNvPr id="5" name="Text Placeholder 1">
              <a:extLst>
                <a:ext uri="{FF2B5EF4-FFF2-40B4-BE49-F238E27FC236}">
                  <a16:creationId xmlns:a16="http://schemas.microsoft.com/office/drawing/2014/main" xmlns="" id="{6E756E74-80B4-4864-AE85-B83C35484BA4}"/>
                </a:ext>
              </a:extLst>
            </p:cNvPr>
            <p:cNvSpPr txBox="1">
              <a:spLocks/>
            </p:cNvSpPr>
            <p:nvPr/>
          </p:nvSpPr>
          <p:spPr bwMode="auto">
            <a:xfrm>
              <a:off x="1639652" y="5580019"/>
              <a:ext cx="6852684" cy="32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None/>
              </a:pPr>
              <a:r>
                <a:rPr lang="en-US" altLang="en-US" sz="2016" b="1" dirty="0">
                  <a:solidFill>
                    <a:srgbClr val="FFFFFF"/>
                  </a:solidFill>
                  <a:ea typeface="ＭＳ Ｐゴシック" panose="020B0600070205080204" pitchFamily="34" charset="-128"/>
                </a:rPr>
                <a:t>5</a:t>
              </a:r>
              <a:r>
                <a:rPr lang="en-US" altLang="en-US" sz="1612" b="1" dirty="0">
                  <a:solidFill>
                    <a:srgbClr val="FFFFFF"/>
                  </a:solidFill>
                  <a:ea typeface="ＭＳ Ｐゴシック" panose="020B0600070205080204" pitchFamily="34" charset="-128"/>
                </a:rPr>
                <a:t> continents | </a:t>
              </a:r>
              <a:r>
                <a:rPr lang="en-US" altLang="en-US" sz="2016" b="1" dirty="0">
                  <a:solidFill>
                    <a:srgbClr val="FFFFFF"/>
                  </a:solidFill>
                  <a:ea typeface="ＭＳ Ｐゴシック" panose="020B0600070205080204" pitchFamily="34" charset="-128"/>
                </a:rPr>
                <a:t>7</a:t>
              </a:r>
              <a:r>
                <a:rPr lang="en-US" altLang="en-US" sz="1612" b="1" dirty="0">
                  <a:solidFill>
                    <a:srgbClr val="FFFFFF"/>
                  </a:solidFill>
                  <a:ea typeface="ＭＳ Ｐゴシック" panose="020B0600070205080204" pitchFamily="34" charset="-128"/>
                </a:rPr>
                <a:t> time zones |</a:t>
              </a:r>
              <a:r>
                <a:rPr lang="en-US" altLang="en-US" sz="2016" b="1" dirty="0">
                  <a:solidFill>
                    <a:srgbClr val="FFFFFF"/>
                  </a:solidFill>
                  <a:ea typeface="ＭＳ Ｐゴシック" panose="020B0600070205080204" pitchFamily="34" charset="-128"/>
                </a:rPr>
                <a:t> 18 </a:t>
              </a:r>
              <a:r>
                <a:rPr lang="en-US" altLang="en-US" sz="1612" b="1" dirty="0">
                  <a:solidFill>
                    <a:srgbClr val="FFFFFF"/>
                  </a:solidFill>
                  <a:ea typeface="ＭＳ Ｐゴシック" panose="020B0600070205080204" pitchFamily="34" charset="-128"/>
                </a:rPr>
                <a:t>locations | </a:t>
              </a:r>
              <a:r>
                <a:rPr lang="en-US" altLang="en-US" sz="1814" b="1" dirty="0">
                  <a:solidFill>
                    <a:srgbClr val="FFFFFF"/>
                  </a:solidFill>
                  <a:ea typeface="ＭＳ Ｐゴシック" panose="020B0600070205080204" pitchFamily="34" charset="-128"/>
                </a:rPr>
                <a:t>24/7 – </a:t>
              </a:r>
              <a:r>
                <a:rPr lang="en-US" altLang="en-US" sz="1814" b="1" dirty="0" smtClean="0">
                  <a:solidFill>
                    <a:srgbClr val="FFFFFF"/>
                  </a:solidFill>
                  <a:ea typeface="ＭＳ Ｐゴシック" panose="020B0600070205080204" pitchFamily="34" charset="-128"/>
                </a:rPr>
                <a:t>365 days</a:t>
              </a:r>
              <a:endParaRPr lang="en-US" altLang="en-US" sz="1612" b="1" dirty="0">
                <a:solidFill>
                  <a:srgbClr val="FFFFFF"/>
                </a:solidFill>
                <a:ea typeface="ＭＳ Ｐゴシック" panose="020B0600070205080204" pitchFamily="34" charset="-128"/>
              </a:endParaRPr>
            </a:p>
          </p:txBody>
        </p:sp>
        <p:pic>
          <p:nvPicPr>
            <p:cNvPr id="6" name="Picture 22" descr="image002">
              <a:extLst>
                <a:ext uri="{FF2B5EF4-FFF2-40B4-BE49-F238E27FC236}">
                  <a16:creationId xmlns:a16="http://schemas.microsoft.com/office/drawing/2014/main" xmlns="" id="{2FD30CF6-58A4-42EB-BE73-BA986EFED41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5849" y="1666028"/>
              <a:ext cx="6758183"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ED7A1D8-8C55-44CC-B099-3E75DE6C419F}"/>
                </a:ext>
              </a:extLst>
            </p:cNvPr>
            <p:cNvSpPr txBox="1"/>
            <p:nvPr/>
          </p:nvSpPr>
          <p:spPr>
            <a:xfrm>
              <a:off x="54592" y="1666028"/>
              <a:ext cx="1405718" cy="1200329"/>
            </a:xfrm>
            <a:prstGeom prst="rect">
              <a:avLst/>
            </a:prstGeom>
            <a:noFill/>
            <a:ln>
              <a:solidFill>
                <a:schemeClr val="tx1"/>
              </a:solidFill>
              <a:prstDash val="dash"/>
            </a:ln>
          </p:spPr>
          <p:txBody>
            <a:bodyPr wrap="square" rtlCol="0">
              <a:spAutoFit/>
            </a:bodyPr>
            <a:lstStyle/>
            <a:p>
              <a:pPr defTabSz="587822" fontAlgn="auto">
                <a:spcBef>
                  <a:spcPts val="0"/>
                </a:spcBef>
                <a:spcAft>
                  <a:spcPts val="0"/>
                </a:spcAft>
                <a:defRPr/>
              </a:pPr>
              <a:r>
                <a:rPr lang="en-US" sz="900" b="1" kern="0" dirty="0">
                  <a:solidFill>
                    <a:srgbClr val="6D6E71">
                      <a:lumMod val="75000"/>
                    </a:srgbClr>
                  </a:solidFill>
                  <a:latin typeface="Arial"/>
                </a:rPr>
                <a:t>Canada</a:t>
              </a:r>
            </a:p>
            <a:p>
              <a:pPr marL="114300" indent="-114300" defTabSz="587822" fontAlgn="auto">
                <a:spcBef>
                  <a:spcPts val="0"/>
                </a:spcBef>
                <a:spcAft>
                  <a:spcPts val="0"/>
                </a:spcAft>
                <a:buFont typeface="Arial" panose="020B0604020202020204" pitchFamily="34" charset="0"/>
                <a:buChar char="•"/>
                <a:defRPr/>
              </a:pPr>
              <a:r>
                <a:rPr lang="en-US" sz="900" kern="0" dirty="0">
                  <a:solidFill>
                    <a:srgbClr val="6D6E71">
                      <a:lumMod val="75000"/>
                    </a:srgbClr>
                  </a:solidFill>
                  <a:latin typeface="Arial"/>
                </a:rPr>
                <a:t>Over 600 employees for VFX and 3D execution</a:t>
              </a:r>
            </a:p>
            <a:p>
              <a:pPr marL="114300" indent="-114300" defTabSz="587822" fontAlgn="auto">
                <a:spcBef>
                  <a:spcPts val="0"/>
                </a:spcBef>
                <a:spcAft>
                  <a:spcPts val="0"/>
                </a:spcAft>
                <a:buFont typeface="Arial" panose="020B0604020202020204" pitchFamily="34" charset="0"/>
                <a:buChar char="•"/>
                <a:defRPr/>
              </a:pPr>
              <a:r>
                <a:rPr lang="en-US" sz="900" kern="0" dirty="0">
                  <a:solidFill>
                    <a:srgbClr val="6D6E71">
                      <a:lumMod val="75000"/>
                    </a:srgbClr>
                  </a:solidFill>
                  <a:latin typeface="Arial"/>
                </a:rPr>
                <a:t>Differential Tax credit benefits across states and cities </a:t>
              </a:r>
            </a:p>
          </p:txBody>
        </p:sp>
        <p:sp>
          <p:nvSpPr>
            <p:cNvPr id="8" name="TextBox 7">
              <a:extLst>
                <a:ext uri="{FF2B5EF4-FFF2-40B4-BE49-F238E27FC236}">
                  <a16:creationId xmlns:a16="http://schemas.microsoft.com/office/drawing/2014/main" xmlns="" id="{8FCC8F55-8968-4EE2-BD4F-6291A8FC6805}"/>
                </a:ext>
              </a:extLst>
            </p:cNvPr>
            <p:cNvSpPr txBox="1"/>
            <p:nvPr/>
          </p:nvSpPr>
          <p:spPr>
            <a:xfrm>
              <a:off x="275230" y="4042450"/>
              <a:ext cx="1621237" cy="507831"/>
            </a:xfrm>
            <a:prstGeom prst="rect">
              <a:avLst/>
            </a:prstGeom>
            <a:noFill/>
            <a:ln>
              <a:solidFill>
                <a:schemeClr val="tx1"/>
              </a:solidFill>
              <a:prstDash val="dash"/>
            </a:ln>
          </p:spPr>
          <p:txBody>
            <a:bodyPr wrap="square" rtlCol="0">
              <a:spAutoFit/>
            </a:bodyPr>
            <a:lstStyle>
              <a:defPPr>
                <a:defRPr lang="en-US"/>
              </a:defPPr>
              <a:lvl1pPr defTabSz="587822" fontAlgn="auto">
                <a:spcBef>
                  <a:spcPts val="0"/>
                </a:spcBef>
                <a:spcAft>
                  <a:spcPts val="0"/>
                </a:spcAft>
                <a:defRPr sz="900" b="1" kern="0">
                  <a:solidFill>
                    <a:schemeClr val="tx1">
                      <a:lumMod val="75000"/>
                    </a:schemeClr>
                  </a:solidFill>
                  <a:latin typeface="Arial"/>
                </a:defRPr>
              </a:lvl1pPr>
            </a:lstStyle>
            <a:p>
              <a:r>
                <a:rPr lang="en-US" dirty="0">
                  <a:solidFill>
                    <a:srgbClr val="6D6E71">
                      <a:lumMod val="75000"/>
                    </a:srgbClr>
                  </a:solidFill>
                </a:rPr>
                <a:t>U.S. </a:t>
              </a:r>
            </a:p>
            <a:p>
              <a:r>
                <a:rPr lang="en-US" b="0" dirty="0">
                  <a:solidFill>
                    <a:srgbClr val="6D6E71">
                      <a:lumMod val="75000"/>
                    </a:srgbClr>
                  </a:solidFill>
                </a:rPr>
                <a:t>~100 employees for client servicing</a:t>
              </a:r>
            </a:p>
          </p:txBody>
        </p:sp>
        <p:sp>
          <p:nvSpPr>
            <p:cNvPr id="9" name="TextBox 8">
              <a:extLst>
                <a:ext uri="{FF2B5EF4-FFF2-40B4-BE49-F238E27FC236}">
                  <a16:creationId xmlns:a16="http://schemas.microsoft.com/office/drawing/2014/main" xmlns="" id="{0C93CFDB-9CE1-4B55-A5C8-7FB756A21BB4}"/>
                </a:ext>
              </a:extLst>
            </p:cNvPr>
            <p:cNvSpPr txBox="1"/>
            <p:nvPr/>
          </p:nvSpPr>
          <p:spPr>
            <a:xfrm>
              <a:off x="2824301" y="3119120"/>
              <a:ext cx="1147198" cy="1200329"/>
            </a:xfrm>
            <a:prstGeom prst="rect">
              <a:avLst/>
            </a:prstGeom>
            <a:noFill/>
            <a:ln>
              <a:solidFill>
                <a:schemeClr val="tx1"/>
              </a:solidFill>
              <a:prstDash val="dash"/>
            </a:ln>
          </p:spPr>
          <p:txBody>
            <a:bodyPr wrap="square" rtlCol="0">
              <a:spAutoFit/>
            </a:bodyPr>
            <a:lstStyle>
              <a:defPPr>
                <a:defRPr lang="en-US"/>
              </a:defPPr>
              <a:lvl1pPr defTabSz="587822" fontAlgn="auto">
                <a:spcBef>
                  <a:spcPts val="0"/>
                </a:spcBef>
                <a:spcAft>
                  <a:spcPts val="0"/>
                </a:spcAft>
                <a:defRPr sz="900" b="1" kern="0">
                  <a:solidFill>
                    <a:schemeClr val="tx1">
                      <a:lumMod val="75000"/>
                    </a:schemeClr>
                  </a:solidFill>
                  <a:latin typeface="Arial"/>
                </a:defRPr>
              </a:lvl1pPr>
            </a:lstStyle>
            <a:p>
              <a:r>
                <a:rPr lang="en-US" dirty="0">
                  <a:solidFill>
                    <a:srgbClr val="6D6E71">
                      <a:lumMod val="75000"/>
                    </a:srgbClr>
                  </a:solidFill>
                </a:rPr>
                <a:t>U.K.</a:t>
              </a:r>
            </a:p>
            <a:p>
              <a:r>
                <a:rPr lang="en-US" b="0" dirty="0">
                  <a:solidFill>
                    <a:srgbClr val="6D6E71">
                      <a:lumMod val="75000"/>
                    </a:srgbClr>
                  </a:solidFill>
                </a:rPr>
                <a:t>Over 1,000 employees primarily for creative execution</a:t>
              </a:r>
            </a:p>
            <a:p>
              <a:r>
                <a:rPr lang="en-US" b="0" dirty="0">
                  <a:solidFill>
                    <a:srgbClr val="6D6E71">
                      <a:lumMod val="75000"/>
                    </a:srgbClr>
                  </a:solidFill>
                </a:rPr>
                <a:t>Production rebates</a:t>
              </a:r>
            </a:p>
          </p:txBody>
        </p:sp>
        <p:sp>
          <p:nvSpPr>
            <p:cNvPr id="10" name="Rectangle 9">
              <a:extLst>
                <a:ext uri="{FF2B5EF4-FFF2-40B4-BE49-F238E27FC236}">
                  <a16:creationId xmlns:a16="http://schemas.microsoft.com/office/drawing/2014/main" xmlns="" id="{D4BEAA87-1A5C-4C91-9090-C27586DF4865}"/>
                </a:ext>
              </a:extLst>
            </p:cNvPr>
            <p:cNvSpPr/>
            <p:nvPr>
              <p:custDataLst>
                <p:tags r:id="rId1"/>
              </p:custDataLst>
            </p:nvPr>
          </p:nvSpPr>
          <p:spPr>
            <a:xfrm>
              <a:off x="7416394" y="1313803"/>
              <a:ext cx="1651378" cy="1338828"/>
            </a:xfrm>
            <a:prstGeom prst="rect">
              <a:avLst/>
            </a:prstGeom>
            <a:noFill/>
            <a:ln>
              <a:solidFill>
                <a:schemeClr val="tx1"/>
              </a:solidFill>
              <a:prstDash val="dash"/>
            </a:ln>
          </p:spPr>
          <p:txBody>
            <a:bodyPr wrap="square" rtlCol="0">
              <a:spAutoFit/>
            </a:bodyPr>
            <a:lstStyle/>
            <a:p>
              <a:pPr defTabSz="587822" fontAlgn="auto">
                <a:spcBef>
                  <a:spcPts val="0"/>
                </a:spcBef>
                <a:spcAft>
                  <a:spcPts val="0"/>
                </a:spcAft>
              </a:pPr>
              <a:r>
                <a:rPr lang="en-US" sz="900" b="1" kern="0" dirty="0">
                  <a:solidFill>
                    <a:srgbClr val="6D6E71">
                      <a:lumMod val="75000"/>
                    </a:srgbClr>
                  </a:solidFill>
                  <a:latin typeface="Arial"/>
                </a:rPr>
                <a:t>India (Mumbai, Kolkata, Noida, Hyderabad, Chandigarh, Bengaluru, Chennai and Goa)</a:t>
              </a:r>
              <a:endParaRPr lang="en-US" sz="900" kern="0" dirty="0">
                <a:solidFill>
                  <a:srgbClr val="6D6E71">
                    <a:lumMod val="75000"/>
                  </a:srgbClr>
                </a:solidFill>
                <a:latin typeface="Arial"/>
              </a:endParaRPr>
            </a:p>
            <a:p>
              <a:pPr marL="114300" indent="-114300" defTabSz="587822" fontAlgn="auto">
                <a:spcBef>
                  <a:spcPts val="0"/>
                </a:spcBef>
                <a:spcAft>
                  <a:spcPts val="0"/>
                </a:spcAft>
                <a:buFont typeface="Arial" panose="020B0604020202020204" pitchFamily="34" charset="0"/>
                <a:buChar char="•"/>
                <a:defRPr/>
              </a:pPr>
              <a:r>
                <a:rPr lang="en-US" sz="900" kern="0" dirty="0">
                  <a:solidFill>
                    <a:srgbClr val="6D6E71">
                      <a:lumMod val="75000"/>
                    </a:srgbClr>
                  </a:solidFill>
                  <a:latin typeface="Arial"/>
                </a:rPr>
                <a:t>Over 7,000 skilled employees</a:t>
              </a:r>
            </a:p>
            <a:p>
              <a:pPr marL="114300" indent="-114300" defTabSz="587822" fontAlgn="auto">
                <a:spcBef>
                  <a:spcPts val="0"/>
                </a:spcBef>
                <a:spcAft>
                  <a:spcPts val="0"/>
                </a:spcAft>
                <a:buFont typeface="Arial" panose="020B0604020202020204" pitchFamily="34" charset="0"/>
                <a:buChar char="•"/>
                <a:defRPr/>
              </a:pPr>
              <a:r>
                <a:rPr lang="en-US" sz="900" kern="0" dirty="0">
                  <a:solidFill>
                    <a:srgbClr val="6D6E71">
                      <a:lumMod val="75000"/>
                    </a:srgbClr>
                  </a:solidFill>
                  <a:latin typeface="Arial"/>
                </a:rPr>
                <a:t>Approx. 1/5th the cost compared to Western artists</a:t>
              </a:r>
            </a:p>
          </p:txBody>
        </p:sp>
        <p:sp>
          <p:nvSpPr>
            <p:cNvPr id="11" name="TextBox 10">
              <a:extLst>
                <a:ext uri="{FF2B5EF4-FFF2-40B4-BE49-F238E27FC236}">
                  <a16:creationId xmlns:a16="http://schemas.microsoft.com/office/drawing/2014/main" xmlns="" id="{AD5AA5B9-C49C-49EB-B485-729A1E139C8A}"/>
                </a:ext>
              </a:extLst>
            </p:cNvPr>
            <p:cNvSpPr txBox="1"/>
            <p:nvPr/>
          </p:nvSpPr>
          <p:spPr>
            <a:xfrm>
              <a:off x="7549116" y="4326408"/>
              <a:ext cx="1326174" cy="507831"/>
            </a:xfrm>
            <a:prstGeom prst="rect">
              <a:avLst/>
            </a:prstGeom>
            <a:noFill/>
            <a:ln>
              <a:solidFill>
                <a:schemeClr val="tx1"/>
              </a:solidFill>
              <a:prstDash val="dash"/>
            </a:ln>
          </p:spPr>
          <p:txBody>
            <a:bodyPr wrap="square" rtlCol="0">
              <a:spAutoFit/>
            </a:bodyPr>
            <a:lstStyle>
              <a:defPPr>
                <a:defRPr lang="en-US"/>
              </a:defPPr>
              <a:lvl1pPr defTabSz="587822" fontAlgn="auto">
                <a:spcBef>
                  <a:spcPts val="0"/>
                </a:spcBef>
                <a:spcAft>
                  <a:spcPts val="0"/>
                </a:spcAft>
                <a:defRPr sz="900" b="1" kern="0">
                  <a:solidFill>
                    <a:schemeClr val="tx1">
                      <a:lumMod val="75000"/>
                    </a:schemeClr>
                  </a:solidFill>
                  <a:latin typeface="Arial"/>
                </a:defRPr>
              </a:lvl1pPr>
            </a:lstStyle>
            <a:p>
              <a:r>
                <a:rPr lang="en-US" dirty="0">
                  <a:solidFill>
                    <a:srgbClr val="6D6E71">
                      <a:lumMod val="75000"/>
                    </a:srgbClr>
                  </a:solidFill>
                </a:rPr>
                <a:t>Sydney</a:t>
              </a:r>
            </a:p>
            <a:p>
              <a:r>
                <a:rPr lang="en-US" b="0" dirty="0">
                  <a:solidFill>
                    <a:srgbClr val="6D6E71">
                      <a:lumMod val="75000"/>
                    </a:srgbClr>
                  </a:solidFill>
                </a:rPr>
                <a:t>employees for client servicing (PFT)</a:t>
              </a:r>
            </a:p>
          </p:txBody>
        </p:sp>
        <p:sp>
          <p:nvSpPr>
            <p:cNvPr id="13" name="TextBox 12">
              <a:extLst>
                <a:ext uri="{FF2B5EF4-FFF2-40B4-BE49-F238E27FC236}">
                  <a16:creationId xmlns:a16="http://schemas.microsoft.com/office/drawing/2014/main" xmlns="" id="{A76035C3-5A22-47DF-9D25-17173BE2AF6A}"/>
                </a:ext>
              </a:extLst>
            </p:cNvPr>
            <p:cNvSpPr txBox="1"/>
            <p:nvPr/>
          </p:nvSpPr>
          <p:spPr>
            <a:xfrm>
              <a:off x="6989675" y="4808720"/>
              <a:ext cx="592197" cy="200055"/>
            </a:xfrm>
            <a:prstGeom prst="rect">
              <a:avLst/>
            </a:prstGeom>
            <a:noFill/>
          </p:spPr>
          <p:txBody>
            <a:bodyPr wrap="none" rtlCol="0">
              <a:spAutoFit/>
            </a:bodyPr>
            <a:lstStyle>
              <a:defPPr>
                <a:defRPr lang="en-US"/>
              </a:defPPr>
              <a:lvl1pPr>
                <a:defRPr sz="800" b="1">
                  <a:solidFill>
                    <a:schemeClr val="bg1">
                      <a:lumMod val="50000"/>
                    </a:schemeClr>
                  </a:solidFill>
                </a:defRPr>
              </a:lvl1pPr>
            </a:lstStyle>
            <a:p>
              <a:r>
                <a:rPr lang="en-IN" sz="700" dirty="0">
                  <a:solidFill>
                    <a:srgbClr val="FFFFFF">
                      <a:lumMod val="50000"/>
                    </a:srgbClr>
                  </a:solidFill>
                </a:rPr>
                <a:t>SYDNEY</a:t>
              </a:r>
            </a:p>
          </p:txBody>
        </p:sp>
        <p:sp>
          <p:nvSpPr>
            <p:cNvPr id="14" name="TextBox 13">
              <a:extLst>
                <a:ext uri="{FF2B5EF4-FFF2-40B4-BE49-F238E27FC236}">
                  <a16:creationId xmlns:a16="http://schemas.microsoft.com/office/drawing/2014/main" xmlns="" id="{FC3B3994-183C-4354-8B60-F69E4065B345}"/>
                </a:ext>
              </a:extLst>
            </p:cNvPr>
            <p:cNvSpPr txBox="1"/>
            <p:nvPr/>
          </p:nvSpPr>
          <p:spPr>
            <a:xfrm>
              <a:off x="6982258" y="3822580"/>
              <a:ext cx="635335" cy="200055"/>
            </a:xfrm>
            <a:prstGeom prst="rect">
              <a:avLst/>
            </a:prstGeom>
            <a:noFill/>
          </p:spPr>
          <p:txBody>
            <a:bodyPr wrap="none" rtlCol="0">
              <a:spAutoFit/>
            </a:bodyPr>
            <a:lstStyle/>
            <a:p>
              <a:r>
                <a:rPr lang="en-IN" sz="700" b="1" dirty="0">
                  <a:solidFill>
                    <a:srgbClr val="FFFFFF">
                      <a:lumMod val="50000"/>
                    </a:srgbClr>
                  </a:solidFill>
                </a:rPr>
                <a:t>CHENNAI</a:t>
              </a:r>
            </a:p>
          </p:txBody>
        </p:sp>
        <p:sp>
          <p:nvSpPr>
            <p:cNvPr id="15" name="TextBox 14">
              <a:extLst>
                <a:ext uri="{FF2B5EF4-FFF2-40B4-BE49-F238E27FC236}">
                  <a16:creationId xmlns:a16="http://schemas.microsoft.com/office/drawing/2014/main" xmlns="" id="{71843BCF-C5DD-4F5F-9617-C4503DBD5FD5}"/>
                </a:ext>
              </a:extLst>
            </p:cNvPr>
            <p:cNvSpPr txBox="1"/>
            <p:nvPr/>
          </p:nvSpPr>
          <p:spPr>
            <a:xfrm>
              <a:off x="2187678" y="1939027"/>
              <a:ext cx="744043" cy="200055"/>
            </a:xfrm>
            <a:prstGeom prst="rect">
              <a:avLst/>
            </a:prstGeom>
            <a:noFill/>
          </p:spPr>
          <p:txBody>
            <a:bodyPr wrap="none" rtlCol="0">
              <a:spAutoFit/>
            </a:bodyPr>
            <a:lstStyle/>
            <a:p>
              <a:r>
                <a:rPr lang="en-IN" sz="700" b="1" dirty="0">
                  <a:solidFill>
                    <a:srgbClr val="FFFFFF">
                      <a:lumMod val="50000"/>
                    </a:srgbClr>
                  </a:solidFill>
                </a:rPr>
                <a:t>MONTREAL</a:t>
              </a:r>
            </a:p>
          </p:txBody>
        </p:sp>
      </p:grpSp>
    </p:spTree>
    <p:extLst>
      <p:ext uri="{BB962C8B-B14F-4D97-AF65-F5344CB8AC3E}">
        <p14:creationId xmlns:p14="http://schemas.microsoft.com/office/powerpoint/2010/main" val="86988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959224"/>
            <a:ext cx="9144000" cy="362553"/>
          </a:xfrm>
          <a:prstGeom prst="rect">
            <a:avLst/>
          </a:prstGeom>
          <a:solidFill>
            <a:schemeClr val="tx1"/>
          </a:solidFill>
          <a:ln w="6350" algn="ctr">
            <a:noFill/>
            <a:round/>
            <a:headEnd/>
            <a:tailEnd/>
          </a:ln>
          <a:effectLst/>
        </p:spPr>
        <p:txBody>
          <a:bodyPr tIns="91440" bIns="91440" rtlCol="0" anchor="ctr"/>
          <a:lstStyle/>
          <a:p>
            <a:pPr algn="ctr" eaLnBrk="0" hangingPunct="0">
              <a:spcAft>
                <a:spcPct val="0"/>
              </a:spcAft>
            </a:pPr>
            <a:endParaRPr lang="en-US" sz="1100" b="1" dirty="0">
              <a:solidFill>
                <a:schemeClr val="bg1"/>
              </a:solidFill>
              <a:latin typeface="Arial" pitchFamily="34" charset="0"/>
              <a:ea typeface="ＭＳ Ｐゴシック" pitchFamily="34" charset="-128"/>
              <a:cs typeface="Arial" pitchFamily="34" charset="0"/>
            </a:endParaRPr>
          </a:p>
        </p:txBody>
      </p:sp>
      <p:sp>
        <p:nvSpPr>
          <p:cNvPr id="25603" name="Title 1"/>
          <p:cNvSpPr>
            <a:spLocks noGrp="1"/>
          </p:cNvSpPr>
          <p:nvPr>
            <p:ph type="title"/>
          </p:nvPr>
        </p:nvSpPr>
        <p:spPr bwMode="auto">
          <a:xfrm>
            <a:off x="246063" y="14288"/>
            <a:ext cx="658971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International Creative Services</a:t>
            </a:r>
            <a:endParaRPr lang="en-US" altLang="en-US" sz="2000" dirty="0" smtClean="0"/>
          </a:p>
        </p:txBody>
      </p:sp>
      <p:sp>
        <p:nvSpPr>
          <p:cNvPr id="92" name="TextBox 91"/>
          <p:cNvSpPr txBox="1"/>
          <p:nvPr/>
        </p:nvSpPr>
        <p:spPr>
          <a:xfrm>
            <a:off x="246063" y="996070"/>
            <a:ext cx="8369019" cy="307777"/>
          </a:xfrm>
          <a:prstGeom prst="rect">
            <a:avLst/>
          </a:prstGeom>
          <a:noFill/>
        </p:spPr>
        <p:txBody>
          <a:bodyPr wrap="square" rtlCol="0">
            <a:spAutoFit/>
          </a:bodyPr>
          <a:lstStyle/>
          <a:p>
            <a:r>
              <a:rPr lang="en-US" sz="1400" dirty="0">
                <a:solidFill>
                  <a:schemeClr val="bg1"/>
                </a:solidFill>
                <a:cs typeface="Arial" charset="0"/>
              </a:rPr>
              <a:t>We are a multiple Academy Award winning </a:t>
            </a:r>
            <a:r>
              <a:rPr lang="en-US" sz="1400" dirty="0" smtClean="0">
                <a:solidFill>
                  <a:schemeClr val="bg1"/>
                </a:solidFill>
                <a:cs typeface="Arial" charset="0"/>
              </a:rPr>
              <a:t>International Creative </a:t>
            </a:r>
            <a:r>
              <a:rPr lang="en-US" sz="1400" dirty="0">
                <a:solidFill>
                  <a:schemeClr val="bg1"/>
                </a:solidFill>
                <a:cs typeface="Arial" charset="0"/>
              </a:rPr>
              <a:t>Services company</a:t>
            </a:r>
          </a:p>
        </p:txBody>
      </p:sp>
      <p:sp>
        <p:nvSpPr>
          <p:cNvPr id="93" name="TextBox 92"/>
          <p:cNvSpPr txBox="1"/>
          <p:nvPr/>
        </p:nvSpPr>
        <p:spPr>
          <a:xfrm>
            <a:off x="246063" y="1555874"/>
            <a:ext cx="8369019" cy="369332"/>
          </a:xfrm>
          <a:prstGeom prst="rect">
            <a:avLst/>
          </a:prstGeom>
          <a:noFill/>
        </p:spPr>
        <p:txBody>
          <a:bodyPr wrap="square" rtlCol="0">
            <a:spAutoFit/>
          </a:bodyPr>
          <a:lstStyle/>
          <a:p>
            <a:r>
              <a:rPr lang="en-US" b="1" dirty="0">
                <a:solidFill>
                  <a:schemeClr val="accent1"/>
                </a:solidFill>
                <a:cs typeface="Arial" charset="0"/>
              </a:rPr>
              <a:t>International Visual Effects</a:t>
            </a:r>
          </a:p>
        </p:txBody>
      </p:sp>
      <p:sp>
        <p:nvSpPr>
          <p:cNvPr id="94" name="TextBox 93"/>
          <p:cNvSpPr txBox="1"/>
          <p:nvPr/>
        </p:nvSpPr>
        <p:spPr>
          <a:xfrm>
            <a:off x="246062" y="1925206"/>
            <a:ext cx="8369019" cy="1815882"/>
          </a:xfrm>
          <a:prstGeom prst="rect">
            <a:avLst/>
          </a:prstGeom>
          <a:noFill/>
        </p:spPr>
        <p:txBody>
          <a:bodyPr wrap="square" rtlCol="0">
            <a:spAutoFit/>
          </a:bodyPr>
          <a:lstStyle/>
          <a:p>
            <a:pPr marL="285750" indent="-285750" algn="just">
              <a:buClr>
                <a:schemeClr val="tx1"/>
              </a:buClr>
              <a:buFont typeface="Arial" panose="020B0604020202020204" pitchFamily="34" charset="0"/>
              <a:buChar char="•"/>
            </a:pPr>
            <a:r>
              <a:rPr lang="en-US" sz="1400" dirty="0" smtClean="0">
                <a:cs typeface="Arial" charset="0"/>
              </a:rPr>
              <a:t>DNEG is </a:t>
            </a:r>
            <a:r>
              <a:rPr lang="en-US" sz="1400" dirty="0">
                <a:cs typeface="Arial" charset="0"/>
              </a:rPr>
              <a:t>our </a:t>
            </a:r>
            <a:r>
              <a:rPr lang="en-US" sz="1400" dirty="0" smtClean="0">
                <a:cs typeface="Arial" charset="0"/>
              </a:rPr>
              <a:t>international visual effects, Stereo Conversion and Animation division.</a:t>
            </a:r>
            <a:endParaRPr lang="en-US" sz="1400" dirty="0">
              <a:cs typeface="Arial" charset="0"/>
            </a:endParaRPr>
          </a:p>
          <a:p>
            <a:pPr marL="285750" indent="-285750" algn="just">
              <a:buFont typeface="Arial" panose="020B0604020202020204" pitchFamily="34" charset="0"/>
              <a:buChar char="•"/>
            </a:pPr>
            <a:r>
              <a:rPr lang="en-US" sz="1400" dirty="0" smtClean="0">
                <a:cs typeface="Arial" charset="0"/>
              </a:rPr>
              <a:t>DNEG </a:t>
            </a:r>
            <a:r>
              <a:rPr lang="en-US" sz="1400" dirty="0">
                <a:cs typeface="Arial" charset="0"/>
              </a:rPr>
              <a:t>has won </a:t>
            </a:r>
            <a:r>
              <a:rPr lang="en-US" sz="1400" dirty="0" smtClean="0">
                <a:cs typeface="Arial" charset="0"/>
              </a:rPr>
              <a:t>three </a:t>
            </a:r>
            <a:r>
              <a:rPr lang="en-US" sz="1400" dirty="0">
                <a:cs typeface="Arial" charset="0"/>
              </a:rPr>
              <a:t>consecutive Academy Awards for Best VFX – for Interstellar in </a:t>
            </a:r>
            <a:r>
              <a:rPr lang="en-US" sz="1400" dirty="0" smtClean="0">
                <a:cs typeface="Arial" charset="0"/>
              </a:rPr>
              <a:t>2015, Ex </a:t>
            </a:r>
            <a:r>
              <a:rPr lang="en-US" sz="1400" dirty="0">
                <a:cs typeface="Arial" charset="0"/>
              </a:rPr>
              <a:t>Machina in </a:t>
            </a:r>
            <a:r>
              <a:rPr lang="en-US" sz="1400" dirty="0" smtClean="0">
                <a:cs typeface="Arial" charset="0"/>
              </a:rPr>
              <a:t>2016 and Blade Runner 2049 in 2017. </a:t>
            </a:r>
            <a:r>
              <a:rPr lang="en-US" sz="1400" dirty="0">
                <a:cs typeface="Arial" charset="0"/>
              </a:rPr>
              <a:t>The company has a total of </a:t>
            </a:r>
            <a:r>
              <a:rPr lang="en-US" sz="1400" dirty="0" smtClean="0">
                <a:cs typeface="Arial" charset="0"/>
              </a:rPr>
              <a:t>four </a:t>
            </a:r>
            <a:r>
              <a:rPr lang="en-US" sz="1400" dirty="0">
                <a:cs typeface="Arial" charset="0"/>
              </a:rPr>
              <a:t>Oscars, having previously won the same award for Inception in 2011</a:t>
            </a:r>
          </a:p>
          <a:p>
            <a:pPr marL="285750" indent="-285750" algn="just">
              <a:buFont typeface="Arial" panose="020B0604020202020204" pitchFamily="34" charset="0"/>
              <a:buChar char="•"/>
            </a:pPr>
            <a:r>
              <a:rPr lang="en-US" sz="1400" dirty="0">
                <a:cs typeface="Arial" charset="0"/>
              </a:rPr>
              <a:t>In </a:t>
            </a:r>
            <a:r>
              <a:rPr lang="en-US" sz="1400" dirty="0" smtClean="0">
                <a:cs typeface="Arial" charset="0"/>
              </a:rPr>
              <a:t>2017 DNEG delivered </a:t>
            </a:r>
            <a:r>
              <a:rPr lang="en-US" sz="1400" dirty="0">
                <a:cs typeface="Arial" charset="0"/>
              </a:rPr>
              <a:t>an unprecedented number of major VFX projects, including the highest grossing film of the year at the international box office </a:t>
            </a:r>
            <a:r>
              <a:rPr lang="en-US" sz="1400" dirty="0" smtClean="0">
                <a:cs typeface="Arial" charset="0"/>
              </a:rPr>
              <a:t>– The fate of the Furious</a:t>
            </a:r>
            <a:endParaRPr lang="en-US" sz="1400" dirty="0">
              <a:cs typeface="Arial" charset="0"/>
            </a:endParaRPr>
          </a:p>
          <a:p>
            <a:pPr marL="285750" indent="-285750" algn="just">
              <a:buFont typeface="Arial" panose="020B0604020202020204" pitchFamily="34" charset="0"/>
              <a:buChar char="•"/>
            </a:pPr>
            <a:r>
              <a:rPr lang="en-US" sz="1400" dirty="0">
                <a:cs typeface="Arial" charset="0"/>
              </a:rPr>
              <a:t>Other </a:t>
            </a:r>
            <a:r>
              <a:rPr lang="en-US" sz="1400" dirty="0" smtClean="0">
                <a:cs typeface="Arial" charset="0"/>
              </a:rPr>
              <a:t>recent noteworthy </a:t>
            </a:r>
            <a:r>
              <a:rPr lang="en-US" sz="1400" dirty="0">
                <a:cs typeface="Arial" charset="0"/>
              </a:rPr>
              <a:t>projects </a:t>
            </a:r>
            <a:r>
              <a:rPr lang="en-US" sz="1400" dirty="0" smtClean="0">
                <a:cs typeface="Arial" charset="0"/>
              </a:rPr>
              <a:t>include Dunkirk, Blade Runner 2049, Thor </a:t>
            </a:r>
            <a:r>
              <a:rPr lang="en-US" sz="1400" dirty="0" err="1" smtClean="0">
                <a:cs typeface="Arial" charset="0"/>
              </a:rPr>
              <a:t>Ragnarok</a:t>
            </a:r>
            <a:r>
              <a:rPr lang="en-US" sz="1400" dirty="0" smtClean="0">
                <a:cs typeface="Arial" charset="0"/>
              </a:rPr>
              <a:t> and Justice League.</a:t>
            </a:r>
            <a:endParaRPr lang="en-US" sz="1400" dirty="0">
              <a:cs typeface="Arial" charset="0"/>
            </a:endParaRPr>
          </a:p>
        </p:txBody>
      </p:sp>
      <p:pic>
        <p:nvPicPr>
          <p:cNvPr id="4" name="Picture 2" descr="http://www.dneg.com/wp-content/uploads/2017/07/Dunkirk-225x3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989" y="4071394"/>
            <a:ext cx="11756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neg.com/wp-content/uploads/2017/10/Blade_Runner_2049_Poster-225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29" y="4071394"/>
            <a:ext cx="11756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neg.com/wp-content/uploads/2017/11/ThorPoster-225x3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700" y="4071394"/>
            <a:ext cx="11756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neg.com/wp-content/uploads/2018/02/d58887fcac9b94fb03c3f402c2656250-225x3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582" y="4071394"/>
            <a:ext cx="117565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32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3191" y="4749800"/>
            <a:ext cx="7950509" cy="1194298"/>
          </a:xfrm>
          <a:prstGeom prst="rect">
            <a:avLst/>
          </a:prstGeom>
          <a:noFill/>
          <a:ln w="6350">
            <a:solidFill>
              <a:srgbClr val="6D6E71"/>
            </a:solidFill>
            <a:round/>
            <a:headEnd/>
            <a:tailEnd/>
          </a:ln>
          <a:extLst>
            <a:ext uri="{909E8E84-426E-40DD-AFC4-6F175D3DCCD1}">
              <a14:hiddenFill xmlns:a14="http://schemas.microsoft.com/office/drawing/2010/main">
                <a:solidFill>
                  <a:srgbClr val="FFFFFF"/>
                </a:solidFill>
              </a14:hiddenFill>
            </a:ext>
          </a:extLst>
        </p:spPr>
        <p:txBody>
          <a:bodyPr tIns="91440" bIns="9144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1100" b="1">
              <a:solidFill>
                <a:schemeClr val="bg1"/>
              </a:solidFill>
            </a:endParaRPr>
          </a:p>
        </p:txBody>
      </p:sp>
      <p:sp>
        <p:nvSpPr>
          <p:cNvPr id="5" name="Rectangle 4"/>
          <p:cNvSpPr>
            <a:spLocks noChangeArrowheads="1"/>
          </p:cNvSpPr>
          <p:nvPr/>
        </p:nvSpPr>
        <p:spPr bwMode="auto">
          <a:xfrm>
            <a:off x="63500" y="2921000"/>
            <a:ext cx="8407709" cy="1295400"/>
          </a:xfrm>
          <a:prstGeom prst="rect">
            <a:avLst/>
          </a:prstGeom>
          <a:noFill/>
          <a:ln w="6350">
            <a:solidFill>
              <a:srgbClr val="6D6E71"/>
            </a:solidFill>
            <a:round/>
            <a:headEnd/>
            <a:tailEnd/>
          </a:ln>
          <a:extLst>
            <a:ext uri="{909E8E84-426E-40DD-AFC4-6F175D3DCCD1}">
              <a14:hiddenFill xmlns:a14="http://schemas.microsoft.com/office/drawing/2010/main">
                <a:solidFill>
                  <a:srgbClr val="FFFFFF"/>
                </a:solidFill>
              </a14:hiddenFill>
            </a:ext>
          </a:extLst>
        </p:spPr>
        <p:txBody>
          <a:bodyPr tIns="91440" bIns="9144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dirty="0" smtClean="0">
                <a:solidFill>
                  <a:schemeClr val="bg1"/>
                </a:solidFill>
              </a:rPr>
              <a:t>//</a:t>
            </a:r>
            <a:endParaRPr lang="en-US" altLang="en-US" sz="1100" b="1" dirty="0">
              <a:solidFill>
                <a:schemeClr val="bg1"/>
              </a:solidFill>
            </a:endParaRPr>
          </a:p>
        </p:txBody>
      </p:sp>
      <p:sp>
        <p:nvSpPr>
          <p:cNvPr id="6" name="Rectangle 5"/>
          <p:cNvSpPr>
            <a:spLocks noChangeArrowheads="1"/>
          </p:cNvSpPr>
          <p:nvPr/>
        </p:nvSpPr>
        <p:spPr bwMode="auto">
          <a:xfrm>
            <a:off x="88591" y="1384299"/>
            <a:ext cx="7544109" cy="1054101"/>
          </a:xfrm>
          <a:prstGeom prst="rect">
            <a:avLst/>
          </a:prstGeom>
          <a:noFill/>
          <a:ln w="6350">
            <a:solidFill>
              <a:srgbClr val="6D6E71"/>
            </a:solidFill>
            <a:round/>
            <a:headEnd/>
            <a:tailEnd/>
          </a:ln>
          <a:extLst>
            <a:ext uri="{909E8E84-426E-40DD-AFC4-6F175D3DCCD1}">
              <a14:hiddenFill xmlns:a14="http://schemas.microsoft.com/office/drawing/2010/main">
                <a:solidFill>
                  <a:srgbClr val="FFFFFF"/>
                </a:solidFill>
              </a14:hiddenFill>
            </a:ext>
          </a:extLst>
        </p:spPr>
        <p:txBody>
          <a:bodyPr tIns="91440" bIns="9144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1100" b="1">
              <a:solidFill>
                <a:schemeClr val="bg1"/>
              </a:solidFill>
            </a:endParaRPr>
          </a:p>
        </p:txBody>
      </p:sp>
      <p:sp>
        <p:nvSpPr>
          <p:cNvPr id="7" name="TextBox 6"/>
          <p:cNvSpPr txBox="1">
            <a:spLocks noChangeArrowheads="1"/>
          </p:cNvSpPr>
          <p:nvPr/>
        </p:nvSpPr>
        <p:spPr bwMode="auto">
          <a:xfrm>
            <a:off x="88590" y="1429323"/>
            <a:ext cx="48778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b="1" dirty="0"/>
              <a:t>Winner: </a:t>
            </a:r>
            <a:r>
              <a:rPr lang="en-US" altLang="en-US" sz="1400" dirty="0"/>
              <a:t>Best Visual Effects for </a:t>
            </a:r>
            <a:r>
              <a:rPr lang="en-US" altLang="en-US" sz="1400" dirty="0" smtClean="0"/>
              <a:t>‘Blade </a:t>
            </a:r>
            <a:r>
              <a:rPr lang="en-US" altLang="en-US" sz="1400" dirty="0"/>
              <a:t>Runner </a:t>
            </a:r>
            <a:r>
              <a:rPr lang="en-US" altLang="en-US" sz="1400" dirty="0" smtClean="0"/>
              <a:t>2049’ </a:t>
            </a:r>
            <a:r>
              <a:rPr lang="en-US" altLang="en-US" sz="1400" dirty="0"/>
              <a:t>(</a:t>
            </a:r>
            <a:r>
              <a:rPr lang="en-US" altLang="en-US" sz="1400" dirty="0" smtClean="0"/>
              <a:t>2017)</a:t>
            </a:r>
            <a:endParaRPr lang="en-US" altLang="en-US" sz="1400" dirty="0"/>
          </a:p>
          <a:p>
            <a:r>
              <a:rPr lang="en-US" altLang="en-US" sz="1400" b="1" dirty="0"/>
              <a:t>Winner: </a:t>
            </a:r>
            <a:r>
              <a:rPr lang="en-US" altLang="en-US" sz="1400" dirty="0"/>
              <a:t>Best Visual Effects for 'Ex Machina' (2015)</a:t>
            </a:r>
          </a:p>
          <a:p>
            <a:r>
              <a:rPr lang="en-US" altLang="en-US" sz="1400" b="1" dirty="0"/>
              <a:t>Winner: </a:t>
            </a:r>
            <a:r>
              <a:rPr lang="en-US" altLang="en-US" sz="1400" dirty="0"/>
              <a:t>Best </a:t>
            </a:r>
            <a:r>
              <a:rPr lang="en-US" altLang="en-US" sz="1400" dirty="0" smtClean="0"/>
              <a:t>Visual Effects for 'Interstellar' (2014)</a:t>
            </a:r>
            <a:endParaRPr lang="en-US" altLang="en-US" sz="1400" dirty="0"/>
          </a:p>
          <a:p>
            <a:r>
              <a:rPr lang="en-US" altLang="en-US" sz="1400" b="1" dirty="0"/>
              <a:t>Winner: </a:t>
            </a:r>
            <a:r>
              <a:rPr lang="en-US" altLang="en-US" sz="1400" dirty="0"/>
              <a:t>Best Visual Effects for </a:t>
            </a:r>
            <a:r>
              <a:rPr lang="en-US" altLang="en-US" sz="1400" dirty="0" smtClean="0"/>
              <a:t>'Inception</a:t>
            </a:r>
            <a:r>
              <a:rPr lang="en-US" altLang="en-US" sz="1400" dirty="0"/>
              <a:t>' (2010)</a:t>
            </a:r>
          </a:p>
        </p:txBody>
      </p:sp>
      <p:sp>
        <p:nvSpPr>
          <p:cNvPr id="8" name="TextBox 7"/>
          <p:cNvSpPr txBox="1">
            <a:spLocks noChangeArrowheads="1"/>
          </p:cNvSpPr>
          <p:nvPr/>
        </p:nvSpPr>
        <p:spPr bwMode="auto">
          <a:xfrm>
            <a:off x="63500" y="3009900"/>
            <a:ext cx="83427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0"/>
            <a:r>
              <a:rPr lang="en-US" altLang="ja-JP" sz="1400" b="1" dirty="0" smtClean="0"/>
              <a:t>Winner</a:t>
            </a:r>
            <a:r>
              <a:rPr lang="en-US" altLang="ja-JP" sz="1400" dirty="0" smtClean="0">
                <a:solidFill>
                  <a:prstClr val="black"/>
                </a:solidFill>
                <a:cs typeface="Arial" panose="020B0604020202020204" pitchFamily="34" charset="0"/>
              </a:rPr>
              <a:t>: </a:t>
            </a:r>
            <a:r>
              <a:rPr lang="en-US" altLang="ja-JP" sz="1400" dirty="0"/>
              <a:t>Special Visual &amp; Graphic Effects ‘Black Mirror – Season 4’ (2018)</a:t>
            </a:r>
          </a:p>
          <a:p>
            <a:pPr lvl="0"/>
            <a:r>
              <a:rPr lang="en-US" altLang="en-US" sz="1400" b="1" dirty="0"/>
              <a:t>Winner</a:t>
            </a:r>
            <a:r>
              <a:rPr lang="en-US" altLang="en-US" sz="1400" dirty="0"/>
              <a:t>: Best Special Visual Effects for ‘Blade Runner 2049’ (2017)</a:t>
            </a:r>
          </a:p>
          <a:p>
            <a:r>
              <a:rPr lang="en-US" altLang="en-US" sz="1400" b="1" dirty="0"/>
              <a:t>Winner</a:t>
            </a:r>
            <a:r>
              <a:rPr lang="en-US" altLang="en-US" sz="1400" dirty="0"/>
              <a:t>: Best Special Visual Effects for ‘Interstellar’ (2014)</a:t>
            </a:r>
          </a:p>
          <a:p>
            <a:r>
              <a:rPr lang="en-US" altLang="en-US" sz="1400" b="1" dirty="0"/>
              <a:t>Winner</a:t>
            </a:r>
            <a:r>
              <a:rPr lang="en-US" altLang="en-US" sz="1400" dirty="0"/>
              <a:t>: Best Special Visual Effects for ‘Harry Potter and the </a:t>
            </a:r>
            <a:r>
              <a:rPr lang="en-US" altLang="en-US" sz="1400" dirty="0" smtClean="0"/>
              <a:t>Deathly Hallows </a:t>
            </a:r>
            <a:r>
              <a:rPr lang="en-US" altLang="en-US" sz="1400" dirty="0"/>
              <a:t>Part 2’ (2011)</a:t>
            </a:r>
          </a:p>
          <a:p>
            <a:r>
              <a:rPr lang="en-US" altLang="en-US" sz="1400" b="1" dirty="0"/>
              <a:t>Winner</a:t>
            </a:r>
            <a:r>
              <a:rPr lang="en-US" altLang="en-US" sz="1400" dirty="0"/>
              <a:t>: Best Special Visual Effects for ‘</a:t>
            </a:r>
            <a:r>
              <a:rPr lang="en-US" altLang="ja-JP" sz="1400" dirty="0"/>
              <a:t>Inception</a:t>
            </a:r>
            <a:r>
              <a:rPr lang="en-US" altLang="en-US" sz="1400" dirty="0"/>
              <a:t>’</a:t>
            </a:r>
            <a:r>
              <a:rPr lang="en-US" altLang="ja-JP" sz="1400" dirty="0"/>
              <a:t> (2010) </a:t>
            </a:r>
            <a:endParaRPr lang="en-US" altLang="ja-JP" sz="1400" dirty="0" smtClean="0"/>
          </a:p>
        </p:txBody>
      </p:sp>
      <p:sp>
        <p:nvSpPr>
          <p:cNvPr id="9" name="TextBox 8"/>
          <p:cNvSpPr txBox="1">
            <a:spLocks noChangeArrowheads="1"/>
          </p:cNvSpPr>
          <p:nvPr/>
        </p:nvSpPr>
        <p:spPr bwMode="auto">
          <a:xfrm>
            <a:off x="51932" y="4766854"/>
            <a:ext cx="848661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b="1" dirty="0"/>
              <a:t>Winner</a:t>
            </a:r>
            <a:r>
              <a:rPr lang="en-US" altLang="en-US" sz="1400" dirty="0"/>
              <a:t>: Best 3D Scene of the Year ‘Beauty and the Beast’ (2017)</a:t>
            </a:r>
          </a:p>
          <a:p>
            <a:r>
              <a:rPr lang="en-US" altLang="en-US" sz="1400" b="1" dirty="0"/>
              <a:t>Winner</a:t>
            </a:r>
            <a:r>
              <a:rPr lang="en-US" altLang="en-US" sz="1400" dirty="0"/>
              <a:t>: Technology Award – </a:t>
            </a:r>
            <a:r>
              <a:rPr lang="en-US" altLang="en-US" sz="1400" dirty="0" err="1"/>
              <a:t>DeepGen</a:t>
            </a:r>
            <a:r>
              <a:rPr lang="en-US" altLang="en-US" sz="1400" dirty="0"/>
              <a:t>: Deep Compositing in Stereo (2015)</a:t>
            </a:r>
          </a:p>
          <a:p>
            <a:r>
              <a:rPr lang="en-US" altLang="en-US" sz="1400" b="1" dirty="0"/>
              <a:t>Winner</a:t>
            </a:r>
            <a:r>
              <a:rPr lang="en-US" altLang="en-US" sz="1400" dirty="0"/>
              <a:t>: Best Stereography: Live Action for ‘Sin City: A Dame To Kill For’ (2015)</a:t>
            </a:r>
          </a:p>
          <a:p>
            <a:pPr lvl="0"/>
            <a:r>
              <a:rPr lang="en-US" altLang="en-US" sz="1400" b="1" dirty="0"/>
              <a:t>Winner</a:t>
            </a:r>
            <a:r>
              <a:rPr lang="en-US" altLang="en-US" sz="1400" dirty="0"/>
              <a:t>: Technology Award – Hybrid Stereo Pipeline (2014)</a:t>
            </a:r>
          </a:p>
          <a:p>
            <a:r>
              <a:rPr lang="en-US" altLang="en-US" sz="1400" b="1" dirty="0" smtClean="0"/>
              <a:t>Winner</a:t>
            </a:r>
            <a:r>
              <a:rPr lang="en-US" altLang="en-US" sz="1400" dirty="0"/>
              <a:t>: </a:t>
            </a:r>
            <a:r>
              <a:rPr lang="en-US" altLang="en-US" sz="1400" dirty="0" smtClean="0"/>
              <a:t>Outstanding Use of 2D </a:t>
            </a:r>
            <a:r>
              <a:rPr lang="en-US" altLang="en-US" sz="1400" dirty="0"/>
              <a:t>to 3D Conversion for ‘Gravity’ (2014)</a:t>
            </a:r>
          </a:p>
        </p:txBody>
      </p:sp>
      <p:sp>
        <p:nvSpPr>
          <p:cNvPr id="10" name="TextBox 9"/>
          <p:cNvSpPr txBox="1">
            <a:spLocks noChangeArrowheads="1"/>
          </p:cNvSpPr>
          <p:nvPr/>
        </p:nvSpPr>
        <p:spPr bwMode="auto">
          <a:xfrm>
            <a:off x="50800" y="926947"/>
            <a:ext cx="2081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rgbClr val="E3173E"/>
                </a:solidFill>
              </a:rPr>
              <a:t>Academy Award</a:t>
            </a:r>
            <a:r>
              <a:rPr lang="en-US" altLang="en-US" b="1" baseline="30000" dirty="0">
                <a:solidFill>
                  <a:srgbClr val="E3173E"/>
                </a:solidFill>
              </a:rPr>
              <a:t>®</a:t>
            </a:r>
            <a:endParaRPr lang="en-US" altLang="en-US" baseline="30000" dirty="0">
              <a:solidFill>
                <a:srgbClr val="E3173E"/>
              </a:solidFill>
            </a:endParaRPr>
          </a:p>
        </p:txBody>
      </p:sp>
      <p:sp>
        <p:nvSpPr>
          <p:cNvPr id="11" name="TextBox 10"/>
          <p:cNvSpPr txBox="1">
            <a:spLocks noChangeArrowheads="1"/>
          </p:cNvSpPr>
          <p:nvPr/>
        </p:nvSpPr>
        <p:spPr bwMode="auto">
          <a:xfrm>
            <a:off x="50800" y="2512548"/>
            <a:ext cx="949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rgbClr val="E3173E"/>
                </a:solidFill>
              </a:rPr>
              <a:t>BAFTA</a:t>
            </a:r>
          </a:p>
        </p:txBody>
      </p:sp>
      <p:sp>
        <p:nvSpPr>
          <p:cNvPr id="12" name="TextBox 11"/>
          <p:cNvSpPr txBox="1">
            <a:spLocks noChangeArrowheads="1"/>
          </p:cNvSpPr>
          <p:nvPr/>
        </p:nvSpPr>
        <p:spPr bwMode="auto">
          <a:xfrm>
            <a:off x="39232" y="4297531"/>
            <a:ext cx="3121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rgbClr val="E3173E"/>
                </a:solidFill>
              </a:rPr>
              <a:t>Advanced Imaging Society</a:t>
            </a:r>
          </a:p>
        </p:txBody>
      </p:sp>
      <p:pic>
        <p:nvPicPr>
          <p:cNvPr id="13" name="Picture 2" descr="F:\Company\PFW\PPT\Link\Slide-1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53300" y="4347003"/>
            <a:ext cx="1101154" cy="184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F:\Company\PFW\PPT\Link\Slide-1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68560" y="2590800"/>
            <a:ext cx="919839" cy="172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F:\Company\PFW\PPT\Link\Slide-17.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80333" y="1017100"/>
            <a:ext cx="735236" cy="150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bwMode="auto">
          <a:xfrm>
            <a:off x="80964" y="14288"/>
            <a:ext cx="658971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smtClean="0"/>
              <a:t>International Awards</a:t>
            </a:r>
          </a:p>
        </p:txBody>
      </p:sp>
    </p:spTree>
    <p:extLst>
      <p:ext uri="{BB962C8B-B14F-4D97-AF65-F5344CB8AC3E}">
        <p14:creationId xmlns:p14="http://schemas.microsoft.com/office/powerpoint/2010/main" val="3457394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246063" y="14288"/>
            <a:ext cx="658971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International Creative Services</a:t>
            </a:r>
            <a:endParaRPr lang="en-US" altLang="en-US" sz="2000" dirty="0" smtClean="0"/>
          </a:p>
        </p:txBody>
      </p:sp>
      <p:sp>
        <p:nvSpPr>
          <p:cNvPr id="93" name="TextBox 92"/>
          <p:cNvSpPr txBox="1"/>
          <p:nvPr/>
        </p:nvSpPr>
        <p:spPr>
          <a:xfrm>
            <a:off x="246063" y="1070099"/>
            <a:ext cx="8369019" cy="369332"/>
          </a:xfrm>
          <a:prstGeom prst="rect">
            <a:avLst/>
          </a:prstGeom>
          <a:noFill/>
        </p:spPr>
        <p:txBody>
          <a:bodyPr wrap="square" rtlCol="0">
            <a:spAutoFit/>
          </a:bodyPr>
          <a:lstStyle/>
          <a:p>
            <a:r>
              <a:rPr lang="en-US" b="1" dirty="0">
                <a:solidFill>
                  <a:schemeClr val="accent1"/>
                </a:solidFill>
                <a:cs typeface="Arial" charset="0"/>
              </a:rPr>
              <a:t>International Stereo 3D Conversion</a:t>
            </a:r>
          </a:p>
        </p:txBody>
      </p:sp>
      <p:sp>
        <p:nvSpPr>
          <p:cNvPr id="94" name="TextBox 93"/>
          <p:cNvSpPr txBox="1"/>
          <p:nvPr/>
        </p:nvSpPr>
        <p:spPr>
          <a:xfrm>
            <a:off x="246062" y="1439431"/>
            <a:ext cx="8369019" cy="1169551"/>
          </a:xfrm>
          <a:prstGeom prst="rect">
            <a:avLst/>
          </a:prstGeom>
          <a:noFill/>
        </p:spPr>
        <p:txBody>
          <a:bodyPr wrap="square" rtlCol="0">
            <a:spAutoFit/>
          </a:bodyPr>
          <a:lstStyle/>
          <a:p>
            <a:pPr marL="285750" indent="-285750" algn="just">
              <a:buClr>
                <a:schemeClr val="tx1"/>
              </a:buClr>
              <a:buFont typeface="Arial" panose="020B0604020202020204" pitchFamily="34" charset="0"/>
              <a:buChar char="•"/>
            </a:pPr>
            <a:r>
              <a:rPr lang="en-US" sz="1400" dirty="0" smtClean="0">
                <a:cs typeface="Arial" charset="0"/>
              </a:rPr>
              <a:t>From </a:t>
            </a:r>
            <a:r>
              <a:rPr lang="en-US" sz="1400" dirty="0">
                <a:cs typeface="Arial" charset="0"/>
              </a:rPr>
              <a:t>early 3D work on Avatar to milestone 3D movies such </a:t>
            </a:r>
            <a:r>
              <a:rPr lang="en-US" sz="1400" dirty="0" smtClean="0">
                <a:cs typeface="Arial" charset="0"/>
              </a:rPr>
              <a:t>as </a:t>
            </a:r>
            <a:r>
              <a:rPr lang="en-US" sz="1400" dirty="0">
                <a:cs typeface="Arial" charset="0"/>
              </a:rPr>
              <a:t>Harry Potter and the Deathly Hallows Parts 1 &amp; 2, Gravity, Avengers: Age of Ultron and more </a:t>
            </a:r>
            <a:r>
              <a:rPr lang="en-US" sz="1400" dirty="0" smtClean="0">
                <a:cs typeface="Arial" charset="0"/>
              </a:rPr>
              <a:t>recently Pacific Rim, Prime Focus </a:t>
            </a:r>
            <a:r>
              <a:rPr lang="en-US" sz="1400" dirty="0">
                <a:cs typeface="Arial" charset="0"/>
              </a:rPr>
              <a:t>has been behind the 3D versions of over 50 major Hollywood films</a:t>
            </a:r>
          </a:p>
          <a:p>
            <a:pPr marL="285750" indent="-285750">
              <a:buClr>
                <a:schemeClr val="tx1"/>
              </a:buClr>
              <a:buFont typeface="Arial" panose="020B0604020202020204" pitchFamily="34" charset="0"/>
              <a:buChar char="•"/>
            </a:pPr>
            <a:r>
              <a:rPr lang="en-US" sz="1400" dirty="0" smtClean="0">
                <a:cs typeface="Arial" charset="0"/>
              </a:rPr>
              <a:t>Recent work includes some </a:t>
            </a:r>
            <a:r>
              <a:rPr lang="en-US" sz="1400" dirty="0">
                <a:cs typeface="Arial" charset="0"/>
              </a:rPr>
              <a:t>of the biggest </a:t>
            </a:r>
            <a:r>
              <a:rPr lang="en-US" sz="1400" dirty="0" smtClean="0">
                <a:cs typeface="Arial" charset="0"/>
              </a:rPr>
              <a:t>global releases, </a:t>
            </a:r>
            <a:r>
              <a:rPr lang="en-US" sz="1400" dirty="0">
                <a:cs typeface="Arial" charset="0"/>
              </a:rPr>
              <a:t>including </a:t>
            </a:r>
            <a:r>
              <a:rPr lang="en-US" sz="1400" dirty="0" smtClean="0">
                <a:cs typeface="Arial" charset="0"/>
              </a:rPr>
              <a:t>Black Panther, Transformers, Pirates of the Caribbean and Beauty and the Beast.</a:t>
            </a:r>
            <a:endParaRPr lang="en-US" sz="1400" dirty="0">
              <a:cs typeface="Arial" charset="0"/>
            </a:endParaRPr>
          </a:p>
        </p:txBody>
      </p:sp>
      <p:pic>
        <p:nvPicPr>
          <p:cNvPr id="2050" name="Picture 2" descr="http://www.dneg.com/wp-content/uploads/2018/02/black-panther-poster-225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060" y="3296587"/>
            <a:ext cx="11756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neg.com/wp-content/uploads/2017/06/Transformers-5-The-Last-Knight-Spoiler-225x35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350" y="3296587"/>
            <a:ext cx="11756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dneg.com/wp-content/uploads/2018/02/C56al-eUwAAuaev-225x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56" y="3296587"/>
            <a:ext cx="11756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dneg.com/wp-content/uploads/2018/02/BATB_2017_Theatrical_Poster-225x3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007" y="3296587"/>
            <a:ext cx="117565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74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246063" y="14288"/>
            <a:ext cx="6589712"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a:t>International Creative Services</a:t>
            </a:r>
            <a:endParaRPr lang="en-US" altLang="en-US" sz="2000" dirty="0" smtClean="0"/>
          </a:p>
        </p:txBody>
      </p:sp>
      <p:sp>
        <p:nvSpPr>
          <p:cNvPr id="93" name="TextBox 92"/>
          <p:cNvSpPr txBox="1"/>
          <p:nvPr/>
        </p:nvSpPr>
        <p:spPr>
          <a:xfrm>
            <a:off x="246063" y="1070099"/>
            <a:ext cx="8369019" cy="369332"/>
          </a:xfrm>
          <a:prstGeom prst="rect">
            <a:avLst/>
          </a:prstGeom>
          <a:noFill/>
        </p:spPr>
        <p:txBody>
          <a:bodyPr wrap="square" rtlCol="0">
            <a:spAutoFit/>
          </a:bodyPr>
          <a:lstStyle/>
          <a:p>
            <a:r>
              <a:rPr lang="en-US" b="1" dirty="0">
                <a:solidFill>
                  <a:schemeClr val="accent1"/>
                </a:solidFill>
                <a:cs typeface="Arial" charset="0"/>
              </a:rPr>
              <a:t>International Animation Services</a:t>
            </a:r>
          </a:p>
        </p:txBody>
      </p:sp>
      <p:sp>
        <p:nvSpPr>
          <p:cNvPr id="94" name="TextBox 93"/>
          <p:cNvSpPr txBox="1"/>
          <p:nvPr/>
        </p:nvSpPr>
        <p:spPr>
          <a:xfrm>
            <a:off x="246062" y="1439431"/>
            <a:ext cx="8369019"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Set up in 2014, DNEG’s Feature Animation division works in tandem with IP creators and filmmakers to create high-end animated features, based out of DNEG’s London HQ.</a:t>
            </a:r>
          </a:p>
          <a:p>
            <a:pPr marL="285750" indent="-285750">
              <a:buFont typeface="Arial" panose="020B0604020202020204" pitchFamily="34" charset="0"/>
              <a:buChar char="•"/>
            </a:pPr>
            <a:r>
              <a:rPr lang="en-US" sz="1400" dirty="0"/>
              <a:t>The team is led by Tom </a:t>
            </a:r>
            <a:r>
              <a:rPr lang="en-US" sz="1400" dirty="0" err="1"/>
              <a:t>Jacomb</a:t>
            </a:r>
            <a:r>
              <a:rPr lang="en-US" sz="1400" dirty="0"/>
              <a:t>, who has many years of experience as Associate Producer and Line Producer on full CG Animated Feature Films, having previously built two feature animation studios in London and Vancouver</a:t>
            </a:r>
            <a:r>
              <a:rPr lang="en-US" sz="1400" dirty="0" smtClean="0"/>
              <a:t>.</a:t>
            </a:r>
          </a:p>
          <a:p>
            <a:pPr marL="285750" indent="-285750">
              <a:buClr>
                <a:schemeClr val="tx1"/>
              </a:buClr>
              <a:buFont typeface="Arial" panose="020B0604020202020204" pitchFamily="34" charset="0"/>
              <a:buChar char="•"/>
            </a:pPr>
            <a:r>
              <a:rPr lang="en-US" sz="1400" dirty="0" smtClean="0">
                <a:cs typeface="Arial" charset="0"/>
              </a:rPr>
              <a:t>Our </a:t>
            </a:r>
            <a:r>
              <a:rPr lang="en-US" sz="1400" dirty="0">
                <a:cs typeface="Arial" charset="0"/>
              </a:rPr>
              <a:t>recently completed projects include </a:t>
            </a:r>
            <a:r>
              <a:rPr lang="en-US" sz="1400" dirty="0" err="1">
                <a:cs typeface="Arial" charset="0"/>
              </a:rPr>
              <a:t>Chaar</a:t>
            </a:r>
            <a:r>
              <a:rPr lang="en-US" sz="1400" dirty="0">
                <a:cs typeface="Arial" charset="0"/>
              </a:rPr>
              <a:t> </a:t>
            </a:r>
            <a:r>
              <a:rPr lang="en-US" sz="1400" dirty="0" err="1">
                <a:cs typeface="Arial" charset="0"/>
              </a:rPr>
              <a:t>Sahibzaade</a:t>
            </a:r>
            <a:r>
              <a:rPr lang="en-US" sz="1400" dirty="0">
                <a:cs typeface="Arial" charset="0"/>
              </a:rPr>
              <a:t> – The Rise of Banda Singh Bahadur, the 120 min animated sequel to India’s most successful Punjabi film ever</a:t>
            </a:r>
          </a:p>
          <a:p>
            <a:pPr marL="285750" indent="-285750">
              <a:buClr>
                <a:schemeClr val="tx1"/>
              </a:buClr>
              <a:buFont typeface="Arial" panose="020B0604020202020204" pitchFamily="34" charset="0"/>
              <a:buChar char="•"/>
            </a:pPr>
            <a:r>
              <a:rPr lang="en-US" sz="1400" dirty="0">
                <a:cs typeface="Arial" charset="0"/>
              </a:rPr>
              <a:t>The animation team is currently in production on animated feature Here Comes The Grump, a co-production with South America’s Anima </a:t>
            </a:r>
            <a:r>
              <a:rPr lang="en-US" sz="1400" dirty="0" err="1">
                <a:cs typeface="Arial" charset="0"/>
              </a:rPr>
              <a:t>Estudios</a:t>
            </a:r>
            <a:r>
              <a:rPr lang="en-US" sz="1400" dirty="0">
                <a:cs typeface="Arial" charset="0"/>
              </a:rPr>
              <a:t>, amongst many other ongoing projects</a:t>
            </a:r>
          </a:p>
        </p:txBody>
      </p:sp>
      <p:grpSp>
        <p:nvGrpSpPr>
          <p:cNvPr id="3" name="Group 2"/>
          <p:cNvGrpSpPr/>
          <p:nvPr/>
        </p:nvGrpSpPr>
        <p:grpSpPr>
          <a:xfrm>
            <a:off x="485448" y="3816749"/>
            <a:ext cx="8129633" cy="1828800"/>
            <a:chOff x="375995" y="3473745"/>
            <a:chExt cx="7235610" cy="207108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95" y="3476401"/>
              <a:ext cx="1716911" cy="20650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444" y="3478517"/>
              <a:ext cx="1721896" cy="20615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983" y="3474987"/>
              <a:ext cx="1701086" cy="206503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7607" y="3473745"/>
              <a:ext cx="1713998" cy="2071080"/>
            </a:xfrm>
            <a:prstGeom prst="rect">
              <a:avLst/>
            </a:prstGeom>
          </p:spPr>
        </p:pic>
      </p:grpSp>
    </p:spTree>
    <p:extLst>
      <p:ext uri="{BB962C8B-B14F-4D97-AF65-F5344CB8AC3E}">
        <p14:creationId xmlns:p14="http://schemas.microsoft.com/office/powerpoint/2010/main" val="27592917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5jb4gQwB0.GilP2OxK9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iir17zYkEOKrQjij7J_dg"/>
</p:tagLst>
</file>

<file path=ppt/tags/tag5.xml><?xml version="1.0" encoding="utf-8"?>
<p:tagLst xmlns:a="http://schemas.openxmlformats.org/drawingml/2006/main" xmlns:r="http://schemas.openxmlformats.org/officeDocument/2006/relationships" xmlns:p="http://schemas.openxmlformats.org/presentationml/2006/main">
  <p:tag name="FILLFORECOLOR" val="Tint_ColorTint01"/>
  <p:tag name="DEVICE" val="Canon Colorpass 1000"/>
</p:tagLst>
</file>

<file path=ppt/theme/theme1.xml><?xml version="1.0" encoding="utf-8"?>
<a:theme xmlns:a="http://schemas.openxmlformats.org/drawingml/2006/main" name="avendus_theme_template">
  <a:themeElements>
    <a:clrScheme name="Avendus IM Presentation">
      <a:dk1>
        <a:srgbClr val="4D4D4F"/>
      </a:dk1>
      <a:lt1>
        <a:srgbClr val="FFFFFF"/>
      </a:lt1>
      <a:dk2>
        <a:srgbClr val="ED1C24"/>
      </a:dk2>
      <a:lt2>
        <a:srgbClr val="FFFFFF"/>
      </a:lt2>
      <a:accent1>
        <a:srgbClr val="7F7F7F"/>
      </a:accent1>
      <a:accent2>
        <a:srgbClr val="F58973"/>
      </a:accent2>
      <a:accent3>
        <a:srgbClr val="F8AD9E"/>
      </a:accent3>
      <a:accent4>
        <a:srgbClr val="F26649"/>
      </a:accent4>
      <a:accent5>
        <a:srgbClr val="A6A6A6"/>
      </a:accent5>
      <a:accent6>
        <a:srgbClr val="BFBFBF"/>
      </a:accent6>
      <a:hlink>
        <a:srgbClr val="F0424A"/>
      </a:hlink>
      <a:folHlink>
        <a:srgbClr val="FAC090"/>
      </a:folHlink>
    </a:clrScheme>
    <a:fontScheme name="Avendus PPT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PFT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lgn="ctr">
          <a:noFill/>
          <a:round/>
          <a:headEnd/>
          <a:tailEnd/>
        </a:ln>
        <a:effectLst/>
      </a:spPr>
      <a:bodyPr tIns="91440" bIns="91440" rtlCol="0" anchor="ctr"/>
      <a:lstStyle>
        <a:defPPr algn="ctr" eaLnBrk="0" hangingPunct="0">
          <a:spcAft>
            <a:spcPct val="0"/>
          </a:spcAft>
          <a:defRPr sz="1100" b="1" dirty="0">
            <a:solidFill>
              <a:schemeClr val="bg1"/>
            </a:solidFill>
            <a:latin typeface="Arial" pitchFamily="34" charset="0"/>
            <a:ea typeface="ＭＳ Ｐゴシック" pitchFamily="34" charset="-128"/>
            <a:cs typeface="Arial" pitchFamily="34" charset="0"/>
          </a:defRPr>
        </a:defPPr>
      </a:lstStyle>
    </a:spDef>
  </a:objectDefaults>
  <a:extraClrSchemeLst/>
</a:theme>
</file>

<file path=ppt/theme/theme3.xml><?xml version="1.0" encoding="utf-8"?>
<a:theme xmlns:a="http://schemas.openxmlformats.org/drawingml/2006/main" name="2_Custom Design">
  <a:themeElements>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Custom Design">
  <a:themeElements>
    <a:clrScheme name="PFL Color Palette">
      <a:dk1>
        <a:srgbClr val="6D6E71"/>
      </a:dk1>
      <a:lt1>
        <a:srgbClr val="FFFFFF"/>
      </a:lt1>
      <a:dk2>
        <a:srgbClr val="A7A9AC"/>
      </a:dk2>
      <a:lt2>
        <a:srgbClr val="E6E7E8"/>
      </a:lt2>
      <a:accent1>
        <a:srgbClr val="E3173E"/>
      </a:accent1>
      <a:accent2>
        <a:srgbClr val="FCD3C9"/>
      </a:accent2>
      <a:accent3>
        <a:srgbClr val="F4847A"/>
      </a:accent3>
      <a:accent4>
        <a:srgbClr val="F15B5B"/>
      </a:accent4>
      <a:accent5>
        <a:srgbClr val="CE1432"/>
      </a:accent5>
      <a:accent6>
        <a:srgbClr val="A70A25"/>
      </a:accent6>
      <a:hlink>
        <a:srgbClr val="00AAD2"/>
      </a:hlink>
      <a:folHlink>
        <a:srgbClr val="00AA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2390</Words>
  <Application>Microsoft Office PowerPoint</Application>
  <PresentationFormat>On-screen Show (4:3)</PresentationFormat>
  <Paragraphs>327</Paragraphs>
  <Slides>25</Slides>
  <Notes>5</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avendus_theme_template</vt:lpstr>
      <vt:lpstr>1_Office Theme</vt:lpstr>
      <vt:lpstr>2_Custom Design</vt:lpstr>
      <vt:lpstr>3_Custom Design</vt:lpstr>
      <vt:lpstr>PowerPoint Presentation</vt:lpstr>
      <vt:lpstr>PowerPoint Presentation</vt:lpstr>
      <vt:lpstr>PowerPoint Presentation</vt:lpstr>
      <vt:lpstr>PowerPoint Presentation</vt:lpstr>
      <vt:lpstr>PowerPoint Presentation</vt:lpstr>
      <vt:lpstr>International Creative Services</vt:lpstr>
      <vt:lpstr>International Awards</vt:lpstr>
      <vt:lpstr>International Creative Services</vt:lpstr>
      <vt:lpstr>International Creative Services</vt:lpstr>
      <vt:lpstr>Post Production Services for Film, TV &amp; Advertising</vt:lpstr>
      <vt:lpstr>Post Production Services for Film, TV &amp; Advertising</vt:lpstr>
      <vt:lpstr>Prime Focus, Royal Palms, Goregaon East, Mumbai</vt:lpstr>
      <vt:lpstr>PowerPoint Presentation</vt:lpstr>
      <vt:lpstr>Web Series &amp; TV Projects</vt:lpstr>
      <vt:lpstr>Post Production Services for Film, TV &amp; Advertising</vt:lpstr>
      <vt:lpstr>PowerPoint Presentation</vt:lpstr>
      <vt:lpstr>Prime Focus, Khar West, Mumbai</vt:lpstr>
      <vt:lpstr>Post Production Services for Film, TV &amp; Advertising</vt:lpstr>
      <vt:lpstr>Camera and Shoot-kit Equipment Rental Services</vt:lpstr>
      <vt:lpstr>India’s largest integrated studio facility</vt:lpstr>
      <vt:lpstr>Prime Focus Studios, Film City, Goregaon East, Mumbai</vt:lpstr>
      <vt:lpstr>Prime Focus Academy for Media &amp; Entertainment Studies (PFAMES)</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arjun.yadav</dc:creator>
  <cp:lastModifiedBy>Windows User</cp:lastModifiedBy>
  <cp:revision>111</cp:revision>
  <dcterms:created xsi:type="dcterms:W3CDTF">2018-07-27T07:57:01Z</dcterms:created>
  <dcterms:modified xsi:type="dcterms:W3CDTF">2018-08-22T10:09:01Z</dcterms:modified>
</cp:coreProperties>
</file>